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A4A7-F2DB-0144-8E8E-75D7CAA6580D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B451-1FC7-2B4C-B37B-950299C3E9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A4A7-F2DB-0144-8E8E-75D7CAA6580D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B451-1FC7-2B4C-B37B-950299C3E9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A4A7-F2DB-0144-8E8E-75D7CAA6580D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B451-1FC7-2B4C-B37B-950299C3E9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A4A7-F2DB-0144-8E8E-75D7CAA6580D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B451-1FC7-2B4C-B37B-950299C3E9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A4A7-F2DB-0144-8E8E-75D7CAA6580D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B451-1FC7-2B4C-B37B-950299C3E9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A4A7-F2DB-0144-8E8E-75D7CAA6580D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B451-1FC7-2B4C-B37B-950299C3E9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A4A7-F2DB-0144-8E8E-75D7CAA6580D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B451-1FC7-2B4C-B37B-950299C3E9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A4A7-F2DB-0144-8E8E-75D7CAA6580D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B451-1FC7-2B4C-B37B-950299C3E9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A4A7-F2DB-0144-8E8E-75D7CAA6580D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B451-1FC7-2B4C-B37B-950299C3E9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A4A7-F2DB-0144-8E8E-75D7CAA6580D}" type="datetimeFigureOut">
              <a:rPr lang="en-US" smtClean="0"/>
              <a:t>2/19/17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B451-1FC7-2B4C-B37B-950299C3E9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A4A7-F2DB-0144-8E8E-75D7CAA6580D}" type="datetimeFigureOut">
              <a:rPr lang="en-US" smtClean="0"/>
              <a:t>2/19/17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B451-1FC7-2B4C-B37B-950299C3E9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A4A7-F2DB-0144-8E8E-75D7CAA6580D}" type="datetimeFigureOut">
              <a:rPr lang="en-US" smtClean="0"/>
              <a:t>2/19/17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B451-1FC7-2B4C-B37B-950299C3E9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A4A7-F2DB-0144-8E8E-75D7CAA6580D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5B451-1FC7-2B4C-B37B-950299C3E9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3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C351A4A7-F2DB-0144-8E8E-75D7CAA6580D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B095B451-1FC7-2B4C-B37B-950299C3E9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padlet.com/carla_widell/wl6sotmuynkr" TargetMode="Externa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588000"/>
            <a:ext cx="7583487" cy="729734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pic>
        <p:nvPicPr>
          <p:cNvPr id="6" name="Picture 5" descr="WC_AcceptingCriticismConsequ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06400"/>
            <a:ext cx="5181600" cy="518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85656" y="6317734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66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Criticism or a Consequence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231775" lvl="1">
              <a:spcBef>
                <a:spcPts val="2000"/>
              </a:spcBef>
              <a:buFont typeface="Wingdings" pitchFamily="2" charset="2"/>
              <a:buChar char=""/>
            </a:pPr>
            <a:r>
              <a:rPr lang="en-US" dirty="0" smtClean="0"/>
              <a:t>Who have you had to accept criticism or a consequence from?  Why?</a:t>
            </a:r>
            <a:endParaRPr lang="en-US" dirty="0"/>
          </a:p>
          <a:p>
            <a:r>
              <a:rPr lang="en-US" dirty="0"/>
              <a:t>To respond to the prompt, scan the QR code to the right from the Padlet app or click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.</a:t>
            </a:r>
          </a:p>
          <a:p>
            <a:r>
              <a:rPr lang="en-US" dirty="0"/>
              <a:t>Once you have opened the Padlet, click on the plus sign ( + ) in the bottom right hand corner and enter your response.</a:t>
            </a:r>
          </a:p>
          <a:p>
            <a:r>
              <a:rPr lang="en-US" dirty="0"/>
              <a:t>Look around the Padlet to see what others have said.</a:t>
            </a:r>
          </a:p>
        </p:txBody>
      </p:sp>
      <p:pic>
        <p:nvPicPr>
          <p:cNvPr id="6" name="Content Placeholder 5" descr="Padlet_AcceptingCriticismConsequence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04" b="-109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0981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Criticism or a Consequence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week we are going to talk about Accepting Criticism or a Consequence.</a:t>
            </a:r>
          </a:p>
          <a:p>
            <a:r>
              <a:rPr lang="en-US" sz="2800" dirty="0" smtClean="0"/>
              <a:t>Let’s learn the three steps all students must do when asked to accept criticism or a consequence.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3260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Criticism or a Consequence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the person.</a:t>
            </a:r>
            <a:endParaRPr lang="en-US" sz="2800" dirty="0"/>
          </a:p>
        </p:txBody>
      </p:sp>
      <p:pic>
        <p:nvPicPr>
          <p:cNvPr id="4" name="Picture 3" descr="Image_EyesOnThe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413000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5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Criticism or a Consequence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Say “Okay.”</a:t>
            </a:r>
            <a:endParaRPr lang="en-US" sz="2800" dirty="0"/>
          </a:p>
        </p:txBody>
      </p:sp>
      <p:pic>
        <p:nvPicPr>
          <p:cNvPr id="4" name="Picture 3" descr="Image_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88" y="2547016"/>
            <a:ext cx="3907082" cy="334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82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Criticism or a Consequence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Stay calm.</a:t>
            </a:r>
            <a:endParaRPr lang="en-US" sz="2800" dirty="0"/>
          </a:p>
        </p:txBody>
      </p:sp>
      <p:pic>
        <p:nvPicPr>
          <p:cNvPr id="4" name="Picture 3" descr="Image_Cal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16" y="2553852"/>
            <a:ext cx="3124090" cy="35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73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Criticism or a Consequence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will be practicing these steps all week.  </a:t>
            </a:r>
          </a:p>
          <a:p>
            <a:r>
              <a:rPr lang="en-US" sz="2800" dirty="0" smtClean="0"/>
              <a:t>When you use the steps to Accepting Criticism or a Consequence appropriately, you may learn how to do things better.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6893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Criticism or a Consequence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/>
              <a:t>Project for the Week</a:t>
            </a:r>
          </a:p>
          <a:p>
            <a:r>
              <a:rPr lang="en-US" dirty="0"/>
              <a:t>Work with your table group to </a:t>
            </a:r>
            <a:r>
              <a:rPr lang="en-US" dirty="0" smtClean="0"/>
              <a:t>create an AVID One-Pager.</a:t>
            </a:r>
          </a:p>
          <a:p>
            <a:r>
              <a:rPr lang="en-US" dirty="0" smtClean="0"/>
              <a:t>You may create your One-Pager by hand, or consider creating it in Google Drawings.</a:t>
            </a:r>
            <a:endParaRPr lang="en-US" dirty="0"/>
          </a:p>
          <a:p>
            <a:r>
              <a:rPr lang="en-US" dirty="0"/>
              <a:t>Be sure to </a:t>
            </a:r>
            <a:r>
              <a:rPr lang="en-US" dirty="0" smtClean="0"/>
              <a:t>include all the requirements listed on the next page.</a:t>
            </a:r>
            <a:endParaRPr lang="en-US" dirty="0"/>
          </a:p>
          <a:p>
            <a:r>
              <a:rPr lang="en-US" dirty="0" smtClean="0"/>
              <a:t>Present the poster to your class.</a:t>
            </a:r>
            <a:endParaRPr lang="en-US" dirty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38814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Criticism or a Consequence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b="1" u="sng" dirty="0"/>
              <a:t>Project for the </a:t>
            </a:r>
            <a:r>
              <a:rPr lang="en-US" b="1" u="sng" dirty="0" smtClean="0"/>
              <a:t>Week: One-Pager Instructions</a:t>
            </a:r>
            <a:endParaRPr lang="en-US" b="1" u="sng" dirty="0"/>
          </a:p>
          <a:p>
            <a:r>
              <a:rPr lang="en-US" dirty="0">
                <a:effectLst/>
              </a:rPr>
              <a:t>Include first and last name, clearly displayed. </a:t>
            </a:r>
          </a:p>
          <a:p>
            <a:r>
              <a:rPr lang="en-US" dirty="0">
                <a:effectLst/>
              </a:rPr>
              <a:t>Create a border that reflects </a:t>
            </a:r>
            <a:r>
              <a:rPr lang="en-US" dirty="0" smtClean="0">
                <a:effectLst/>
              </a:rPr>
              <a:t>Accepting Criticism or a Consequence.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Using the </a:t>
            </a:r>
            <a:r>
              <a:rPr lang="en-US" dirty="0" smtClean="0">
                <a:effectLst/>
              </a:rPr>
              <a:t>information you have learned this week </a:t>
            </a:r>
            <a:r>
              <a:rPr lang="en-US" dirty="0">
                <a:effectLst/>
              </a:rPr>
              <a:t>as a beginning point, display your reactions and connections to </a:t>
            </a:r>
            <a:r>
              <a:rPr lang="en-US" dirty="0" smtClean="0">
                <a:effectLst/>
              </a:rPr>
              <a:t>this social skill.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Include visual images that have strong relationships to </a:t>
            </a:r>
            <a:r>
              <a:rPr lang="en-US" dirty="0" smtClean="0">
                <a:effectLst/>
              </a:rPr>
              <a:t>this social skill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Draw a word cluster around one of the visual images. The visual word cluster should artistically symbolize </a:t>
            </a:r>
            <a:r>
              <a:rPr lang="en-US" dirty="0" smtClean="0">
                <a:effectLst/>
              </a:rPr>
              <a:t>this social skill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Write a poem about </a:t>
            </a:r>
            <a:r>
              <a:rPr lang="en-US" dirty="0" smtClean="0">
                <a:effectLst/>
              </a:rPr>
              <a:t>someone who exemplifies this social skill.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Support your </a:t>
            </a:r>
            <a:r>
              <a:rPr lang="en-US" dirty="0" smtClean="0">
                <a:effectLst/>
              </a:rPr>
              <a:t>selections, </a:t>
            </a:r>
            <a:r>
              <a:rPr lang="en-US" dirty="0">
                <a:effectLst/>
              </a:rPr>
              <a:t>your artwork and your opinions with a personal statement. Begin your statement with “I believe...” </a:t>
            </a:r>
          </a:p>
          <a:p>
            <a:r>
              <a:rPr lang="en-US" dirty="0">
                <a:effectLst/>
              </a:rPr>
              <a:t>Create Level One, Two or Three questions, and then answer them with solid support from </a:t>
            </a:r>
            <a:r>
              <a:rPr lang="en-US" dirty="0" smtClean="0">
                <a:effectLst/>
              </a:rPr>
              <a:t>the information you have learned this week.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Be colorful and neat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52287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Custom 9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2501</TotalTime>
  <Words>407</Words>
  <Application>Microsoft Macintosh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Summer</vt:lpstr>
      <vt:lpstr>PowerPoint Presentation</vt:lpstr>
      <vt:lpstr>Accepting Criticism or a Consequence</vt:lpstr>
      <vt:lpstr>Accepting Criticism or a Consequence</vt:lpstr>
      <vt:lpstr>Accepting Criticism or a Consequence</vt:lpstr>
      <vt:lpstr>Accepting Criticism or a Consequence</vt:lpstr>
      <vt:lpstr>Accepting Criticism or a Consequence</vt:lpstr>
      <vt:lpstr>Accepting Criticism or a Consequence</vt:lpstr>
      <vt:lpstr>Accepting Criticism or a Consequence</vt:lpstr>
      <vt:lpstr>Accepting Criticism or a Consequence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Criticism or a Consequence</dc:title>
  <dc:creator>Haines-Widell, Carla A.</dc:creator>
  <cp:lastModifiedBy>Haines-Widell, Carla A.</cp:lastModifiedBy>
  <cp:revision>23</cp:revision>
  <dcterms:created xsi:type="dcterms:W3CDTF">2017-01-24T16:54:06Z</dcterms:created>
  <dcterms:modified xsi:type="dcterms:W3CDTF">2017-02-19T23:59:38Z</dcterms:modified>
</cp:coreProperties>
</file>