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3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9D4FC551-8796-6543-BC04-DDDEB26F00C0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B03C2689-61EE-4040-8CE1-E82BF33C49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588000"/>
            <a:ext cx="7583487" cy="729734"/>
          </a:xfrm>
        </p:spPr>
        <p:txBody>
          <a:bodyPr/>
          <a:lstStyle/>
          <a:p>
            <a:r>
              <a:rPr lang="en-US" dirty="0" smtClean="0"/>
              <a:t>PBIS Social Skills</a:t>
            </a:r>
            <a:endParaRPr lang="en-US" dirty="0"/>
          </a:p>
        </p:txBody>
      </p:sp>
      <p:pic>
        <p:nvPicPr>
          <p:cNvPr id="6" name="Picture 5" descr="WC_AcceptingCriticismConsequ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06400"/>
            <a:ext cx="5181600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5656" y="6317734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07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a discussion with your elbow partner:</a:t>
            </a:r>
          </a:p>
          <a:p>
            <a:pPr lvl="1"/>
            <a:r>
              <a:rPr lang="en-US" sz="2600" dirty="0" smtClean="0"/>
              <a:t>In the movie you just watched, how could Koko have done a better job of accepting criticism and her consequence?</a:t>
            </a:r>
          </a:p>
          <a:p>
            <a:pPr lvl="1"/>
            <a:r>
              <a:rPr lang="en-US" sz="2600" dirty="0" smtClean="0"/>
              <a:t>Which step do you think you need to work on the most?  Why?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378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Project for the Week</a:t>
            </a:r>
          </a:p>
          <a:p>
            <a:r>
              <a:rPr lang="en-US" dirty="0"/>
              <a:t>Work with your table group to </a:t>
            </a:r>
            <a:r>
              <a:rPr lang="en-US" dirty="0" smtClean="0"/>
              <a:t>create an AVID One-Pager.</a:t>
            </a:r>
          </a:p>
          <a:p>
            <a:r>
              <a:rPr lang="en-US" dirty="0" smtClean="0"/>
              <a:t>You may create your One-Pager by hand, or consider creating it in Google Drawings.</a:t>
            </a:r>
            <a:endParaRPr lang="en-US" dirty="0"/>
          </a:p>
          <a:p>
            <a:r>
              <a:rPr lang="en-US" dirty="0"/>
              <a:t>Be sure to </a:t>
            </a:r>
            <a:r>
              <a:rPr lang="en-US" dirty="0" smtClean="0"/>
              <a:t>include all the requirements listed on the next page.</a:t>
            </a:r>
            <a:endParaRPr lang="en-US" dirty="0"/>
          </a:p>
          <a:p>
            <a:r>
              <a:rPr lang="en-US" dirty="0" smtClean="0"/>
              <a:t>Present the poster to your class.</a:t>
            </a:r>
            <a:endParaRPr lang="en-US" dirty="0"/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9171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b="1" u="sng" dirty="0"/>
              <a:t>Project for the </a:t>
            </a:r>
            <a:r>
              <a:rPr lang="en-US" b="1" u="sng" dirty="0" smtClean="0"/>
              <a:t>Week: One-Pager Instructions</a:t>
            </a:r>
            <a:endParaRPr lang="en-US" b="1" u="sng" dirty="0"/>
          </a:p>
          <a:p>
            <a:r>
              <a:rPr lang="en-US" dirty="0">
                <a:effectLst/>
              </a:rPr>
              <a:t>Include first and last name, clearly displayed. </a:t>
            </a:r>
          </a:p>
          <a:p>
            <a:r>
              <a:rPr lang="en-US" dirty="0">
                <a:effectLst/>
              </a:rPr>
              <a:t>Create a border that reflects </a:t>
            </a:r>
            <a:r>
              <a:rPr lang="en-US" dirty="0" smtClean="0">
                <a:effectLst/>
              </a:rPr>
              <a:t>Accepting Criticism or a Consequence.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Using the </a:t>
            </a:r>
            <a:r>
              <a:rPr lang="en-US" dirty="0" smtClean="0">
                <a:effectLst/>
              </a:rPr>
              <a:t>information you have learned this week </a:t>
            </a:r>
            <a:r>
              <a:rPr lang="en-US" dirty="0">
                <a:effectLst/>
              </a:rPr>
              <a:t>as a beginning point, display your reactions and connections to </a:t>
            </a:r>
            <a:r>
              <a:rPr lang="en-US" dirty="0" smtClean="0">
                <a:effectLst/>
              </a:rPr>
              <a:t>this social skill.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Include visual images that have strong relationships to </a:t>
            </a:r>
            <a:r>
              <a:rPr lang="en-US" dirty="0" smtClean="0">
                <a:effectLst/>
              </a:rPr>
              <a:t>this social skill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Draw a word cluster around one of the visual images. The visual word cluster should artistically symbolize </a:t>
            </a:r>
            <a:r>
              <a:rPr lang="en-US" dirty="0" smtClean="0">
                <a:effectLst/>
              </a:rPr>
              <a:t>this social skill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Write a poem about </a:t>
            </a:r>
            <a:r>
              <a:rPr lang="en-US" dirty="0" smtClean="0">
                <a:effectLst/>
              </a:rPr>
              <a:t>someone who exemplifies this social skill.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Support your </a:t>
            </a:r>
            <a:r>
              <a:rPr lang="en-US" dirty="0" smtClean="0">
                <a:effectLst/>
              </a:rPr>
              <a:t>selections, </a:t>
            </a:r>
            <a:r>
              <a:rPr lang="en-US" dirty="0">
                <a:effectLst/>
              </a:rPr>
              <a:t>your artwork and your opinions with a personal statement. Begin your statement with “I believe...” </a:t>
            </a:r>
          </a:p>
          <a:p>
            <a:r>
              <a:rPr lang="en-US" dirty="0">
                <a:effectLst/>
              </a:rPr>
              <a:t>Create Level One, Two or Three questions, and then answer them with solid support from </a:t>
            </a:r>
            <a:r>
              <a:rPr lang="en-US" dirty="0" smtClean="0">
                <a:effectLst/>
              </a:rPr>
              <a:t>the information you have learned this week.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Be colorful and neat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1398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Accepting Criticism or a Consequence.</a:t>
            </a:r>
          </a:p>
          <a:p>
            <a:r>
              <a:rPr lang="en-US" sz="2800" dirty="0" smtClean="0"/>
              <a:t>Let’s review the three steps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44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1: Look at the person.</a:t>
            </a:r>
            <a:endParaRPr lang="en-US" sz="2800" dirty="0"/>
          </a:p>
        </p:txBody>
      </p:sp>
      <p:pic>
        <p:nvPicPr>
          <p:cNvPr id="4" name="Picture 3" descr="Image_EyesOnTheT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41300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</a:t>
            </a:r>
            <a:r>
              <a:rPr lang="en-US" sz="3600" dirty="0" smtClean="0"/>
              <a:t>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2: Say “Okay.”</a:t>
            </a:r>
            <a:endParaRPr lang="en-US" sz="2800" dirty="0"/>
          </a:p>
        </p:txBody>
      </p:sp>
      <p:pic>
        <p:nvPicPr>
          <p:cNvPr id="4" name="Picture 3" descr="Image_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88" y="2547016"/>
            <a:ext cx="3907082" cy="33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4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</a:t>
            </a:r>
            <a:r>
              <a:rPr lang="en-US" sz="3600" dirty="0" smtClean="0"/>
              <a:t>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3: Stay calm.</a:t>
            </a:r>
            <a:endParaRPr lang="en-US" sz="2800" dirty="0"/>
          </a:p>
        </p:txBody>
      </p:sp>
      <p:pic>
        <p:nvPicPr>
          <p:cNvPr id="4" name="Picture 3" descr="Image_Ca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16" y="2553852"/>
            <a:ext cx="3124090" cy="35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</a:t>
            </a:r>
            <a:r>
              <a:rPr lang="en-US" sz="3600" dirty="0" smtClean="0"/>
              <a:t>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use the steps to Accepting Criticism or a Consequence appropriately, you may learn how to do things better.</a:t>
            </a:r>
          </a:p>
          <a:p>
            <a:r>
              <a:rPr lang="en-US" sz="2800" dirty="0" smtClean="0"/>
              <a:t>Okay, today we are going to </a:t>
            </a:r>
            <a:r>
              <a:rPr lang="en-US" sz="2800" smtClean="0"/>
              <a:t>talk more about </a:t>
            </a:r>
            <a:r>
              <a:rPr lang="en-US" sz="2800" dirty="0" smtClean="0"/>
              <a:t>the first step.</a:t>
            </a:r>
          </a:p>
          <a:p>
            <a:r>
              <a:rPr lang="en-US" sz="2800" dirty="0" smtClean="0"/>
              <a:t>Step 1 is “Look at the person.”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391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</a:t>
            </a:r>
            <a:r>
              <a:rPr lang="en-US" sz="3600" dirty="0" smtClean="0"/>
              <a:t>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Why do you think it is important to look at someone when they are giving you a criticism or a consequence?</a:t>
            </a:r>
          </a:p>
          <a:p>
            <a:r>
              <a:rPr lang="en-US" sz="2800" dirty="0" smtClean="0"/>
              <a:t>Turn to your elbow partner and practice step 1 while you are explaining your answer to this question.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19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</a:t>
            </a:r>
            <a:r>
              <a:rPr lang="en-US" sz="3600" dirty="0" smtClean="0"/>
              <a:t>Consequence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 smtClean="0"/>
              <a:t>do you think would happen if you </a:t>
            </a:r>
            <a:r>
              <a:rPr lang="en-US" sz="2800" i="1" dirty="0" smtClean="0"/>
              <a:t>didn’t</a:t>
            </a:r>
            <a:r>
              <a:rPr lang="en-US" sz="2800" dirty="0" smtClean="0"/>
              <a:t> look at someone that was giving you criticism or a consequence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Now turn to your elbow partner and demonstrate a non-example of this step while explaining your answer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99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Accepting Criticism or a Consequence</a:t>
            </a:r>
            <a:endParaRPr lang="en-US" sz="3600" dirty="0"/>
          </a:p>
        </p:txBody>
      </p:sp>
      <p:pic>
        <p:nvPicPr>
          <p:cNvPr id="4" name="Video_AcceptingConsequenc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325" y="1878978"/>
            <a:ext cx="5721350" cy="4291013"/>
          </a:xfrm>
        </p:spPr>
      </p:pic>
      <p:sp>
        <p:nvSpPr>
          <p:cNvPr id="5" name="TextBox 4"/>
          <p:cNvSpPr txBox="1"/>
          <p:nvPr/>
        </p:nvSpPr>
        <p:spPr>
          <a:xfrm>
            <a:off x="1711325" y="1232647"/>
            <a:ext cx="572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Let’s see what happens when Koko learns to </a:t>
            </a:r>
          </a:p>
          <a:p>
            <a:pPr algn="ctr"/>
            <a:r>
              <a:rPr lang="en-US" dirty="0" smtClean="0"/>
              <a:t>accept the consequences of her actions.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5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Custom 8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495</Words>
  <Application>Microsoft Macintosh PowerPoint</Application>
  <PresentationFormat>On-screen Show (4:3)</PresentationFormat>
  <Paragraphs>45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Summer</vt:lpstr>
      <vt:lpstr>PowerPoint Presentation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  <vt:lpstr>Accepting Criticism or a Consequence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Accepting Criticism or a Consequence</dc:title>
  <dc:creator>Haines-Widell, Carla A.</dc:creator>
  <cp:lastModifiedBy>Haines-Widell, Carla A.</cp:lastModifiedBy>
  <cp:revision>13</cp:revision>
  <dcterms:created xsi:type="dcterms:W3CDTF">2017-01-24T17:11:33Z</dcterms:created>
  <dcterms:modified xsi:type="dcterms:W3CDTF">2017-02-20T00:00:29Z</dcterms:modified>
</cp:coreProperties>
</file>