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CA9B54A-82D0-294D-9BD4-1003800401E2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8E51A5EB-AADE-E541-822F-5233BF5490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diamante-poems-30053.html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588000"/>
            <a:ext cx="7583487" cy="729734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pic>
        <p:nvPicPr>
          <p:cNvPr id="6" name="Picture 5" descr="WC_AcceptingCriticismCon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6400"/>
            <a:ext cx="5181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5656" y="6317734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an AVID One-Pager.</a:t>
            </a:r>
          </a:p>
          <a:p>
            <a:r>
              <a:rPr lang="en-US" dirty="0" smtClean="0"/>
              <a:t>You may create your One-Pager by hand, or consider creating it in Google Drawings.</a:t>
            </a:r>
            <a:endParaRPr lang="en-US" dirty="0"/>
          </a:p>
          <a:p>
            <a:r>
              <a:rPr lang="en-US" dirty="0"/>
              <a:t>Be sure to </a:t>
            </a:r>
            <a:r>
              <a:rPr lang="en-US" dirty="0" smtClean="0"/>
              <a:t>include all the requirements listed on the next page.</a:t>
            </a:r>
            <a:endParaRPr lang="en-US" dirty="0"/>
          </a:p>
          <a:p>
            <a:r>
              <a:rPr lang="en-US" dirty="0" smtClean="0"/>
              <a:t>Present the poster to your class.</a:t>
            </a:r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8881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</a:t>
            </a:r>
            <a:r>
              <a:rPr lang="en-US" b="1" u="sng" dirty="0" smtClean="0"/>
              <a:t>Week: One-Pager Instructions</a:t>
            </a:r>
            <a:endParaRPr lang="en-US" b="1" u="sng" dirty="0"/>
          </a:p>
          <a:p>
            <a:r>
              <a:rPr lang="en-US" dirty="0">
                <a:effectLst/>
              </a:rPr>
              <a:t>Include first and last name, clearly displayed. </a:t>
            </a:r>
          </a:p>
          <a:p>
            <a:r>
              <a:rPr lang="en-US" dirty="0">
                <a:effectLst/>
              </a:rPr>
              <a:t>Create a border that reflects </a:t>
            </a:r>
            <a:r>
              <a:rPr lang="en-US" dirty="0" smtClean="0">
                <a:effectLst/>
              </a:rPr>
              <a:t>Accepting Criticism or a Consequence.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Using the </a:t>
            </a:r>
            <a:r>
              <a:rPr lang="en-US" dirty="0" smtClean="0">
                <a:effectLst/>
              </a:rPr>
              <a:t>information you have learned this week </a:t>
            </a:r>
            <a:r>
              <a:rPr lang="en-US" dirty="0">
                <a:effectLst/>
              </a:rPr>
              <a:t>as a beginning point, display your reactions and connections to </a:t>
            </a:r>
            <a:r>
              <a:rPr lang="en-US" dirty="0" smtClean="0">
                <a:effectLst/>
              </a:rPr>
              <a:t>this social skill.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Include visual images that have strong relationships to </a:t>
            </a:r>
            <a:r>
              <a:rPr lang="en-US" dirty="0" smtClean="0">
                <a:effectLst/>
              </a:rPr>
              <a:t>this social skill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Draw a word cluster around one of the visual images. The visual word cluster should artistically symbolize </a:t>
            </a:r>
            <a:r>
              <a:rPr lang="en-US" dirty="0" smtClean="0">
                <a:effectLst/>
              </a:rPr>
              <a:t>this social skill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Write a poem about </a:t>
            </a:r>
            <a:r>
              <a:rPr lang="en-US" dirty="0" smtClean="0">
                <a:effectLst/>
              </a:rPr>
              <a:t>someone who exemplifies this social skill.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Support your </a:t>
            </a:r>
            <a:r>
              <a:rPr lang="en-US" dirty="0" smtClean="0">
                <a:effectLst/>
              </a:rPr>
              <a:t>selections, </a:t>
            </a:r>
            <a:r>
              <a:rPr lang="en-US" dirty="0">
                <a:effectLst/>
              </a:rPr>
              <a:t>your artwork and your opinions with a personal statement. Begin your statement with “I believe...” </a:t>
            </a:r>
          </a:p>
          <a:p>
            <a:r>
              <a:rPr lang="en-US" dirty="0">
                <a:effectLst/>
              </a:rPr>
              <a:t>Create Level One, Two or Three questions, and then answer them with solid support from </a:t>
            </a:r>
            <a:r>
              <a:rPr lang="en-US" dirty="0" smtClean="0">
                <a:effectLst/>
              </a:rPr>
              <a:t>the information you have learned this week.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Be colorful and neat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5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Accepting Criticism or a Consequence.</a:t>
            </a:r>
          </a:p>
          <a:p>
            <a:r>
              <a:rPr lang="en-US" sz="2800" dirty="0" smtClean="0"/>
              <a:t>Let’s review the three steps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7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</a:t>
            </a:r>
            <a:r>
              <a:rPr lang="en-US" sz="3600" dirty="0" smtClean="0"/>
              <a:t>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8" y="2547016"/>
            <a:ext cx="3907082" cy="33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6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</a:t>
            </a:r>
            <a:r>
              <a:rPr lang="en-US" sz="3600" dirty="0" smtClean="0"/>
              <a:t>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Stay calm.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16" y="2553852"/>
            <a:ext cx="3124090" cy="35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0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</a:t>
            </a:r>
            <a:r>
              <a:rPr lang="en-US" sz="3600" dirty="0" smtClean="0"/>
              <a:t>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use the steps to Accepting Criticism or a Consequence appropriately, you may learn how to do </a:t>
            </a:r>
            <a:r>
              <a:rPr lang="en-US" sz="2800" smtClean="0"/>
              <a:t>things better.</a:t>
            </a:r>
          </a:p>
          <a:p>
            <a:r>
              <a:rPr lang="en-US" sz="2800" dirty="0" smtClean="0"/>
              <a:t>Okay, today we are going to talk about the second step.</a:t>
            </a:r>
          </a:p>
          <a:p>
            <a:r>
              <a:rPr lang="en-US" sz="2800" dirty="0" smtClean="0"/>
              <a:t>Step 2 is “Say Okay.”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767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</a:t>
            </a:r>
            <a:r>
              <a:rPr lang="en-US" sz="3600" dirty="0" smtClean="0"/>
              <a:t>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say “Okay” when you have received a criticism or a consequence?</a:t>
            </a:r>
          </a:p>
          <a:p>
            <a:r>
              <a:rPr lang="en-US" sz="2800" dirty="0" smtClean="0"/>
              <a:t>Who would like to come to the front of the classroom and practice step 2 with a partner?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175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</a:t>
            </a:r>
            <a:r>
              <a:rPr lang="en-US" sz="3600" dirty="0" smtClean="0"/>
              <a:t>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say “Okay” or acknowledge the criticism or consequence in some way?</a:t>
            </a:r>
          </a:p>
          <a:p>
            <a:r>
              <a:rPr lang="en-US" sz="2800" dirty="0" smtClean="0"/>
              <a:t>Who would like to come to the front of the classroom and demonstrate a non-example of this step while explaining your answer?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50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</a:t>
            </a:r>
            <a:r>
              <a:rPr lang="en-US" sz="3600" dirty="0" smtClean="0"/>
              <a:t>Consequence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Work in groups on a laptop to write a Diamante Poem about accepting criticism or a consequence.</a:t>
            </a:r>
          </a:p>
          <a:p>
            <a:r>
              <a:rPr lang="en-US" dirty="0" smtClean="0"/>
              <a:t>Consider using the </a:t>
            </a:r>
            <a:r>
              <a:rPr lang="en-US" dirty="0" err="1" smtClean="0">
                <a:hlinkClick r:id="rId2"/>
              </a:rPr>
              <a:t>ReadWriteThink</a:t>
            </a:r>
            <a:r>
              <a:rPr lang="en-US" dirty="0" smtClean="0"/>
              <a:t> program to compose your poem.</a:t>
            </a:r>
          </a:p>
          <a:p>
            <a:r>
              <a:rPr lang="en-US" dirty="0" smtClean="0"/>
              <a:t>When you are finished, please print the final poem or email it to your teacher.</a:t>
            </a:r>
            <a:endParaRPr lang="en-US" dirty="0"/>
          </a:p>
        </p:txBody>
      </p:sp>
      <p:pic>
        <p:nvPicPr>
          <p:cNvPr id="6" name="Content Placeholder 5" descr="DiamantePoem_AskingPermission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19" b="-28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287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7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479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Criticism or a Consequence</dc:title>
  <dc:creator>Haines-Widell, Carla A.</dc:creator>
  <cp:lastModifiedBy>Haines-Widell, Carla A.</cp:lastModifiedBy>
  <cp:revision>8</cp:revision>
  <dcterms:created xsi:type="dcterms:W3CDTF">2017-01-24T17:21:47Z</dcterms:created>
  <dcterms:modified xsi:type="dcterms:W3CDTF">2017-02-20T00:01:22Z</dcterms:modified>
</cp:coreProperties>
</file>