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2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CB27"/>
    <a:srgbClr val="B4D255"/>
    <a:srgbClr val="B2CC66"/>
    <a:srgbClr val="FFF4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2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9142-B661-364E-81E7-397E895B08E1}" type="datetimeFigureOut">
              <a:rPr lang="en-US" smtClean="0"/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AF477-132F-E843-8BB9-FB166E8DF1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9142-B661-364E-81E7-397E895B08E1}" type="datetimeFigureOut">
              <a:rPr lang="en-US" smtClean="0"/>
              <a:t>2/19/17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AF477-132F-E843-8BB9-FB166E8DF1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9142-B661-364E-81E7-397E895B08E1}" type="datetimeFigureOut">
              <a:rPr lang="en-US" smtClean="0"/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AF477-132F-E843-8BB9-FB166E8DF1B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9142-B661-364E-81E7-397E895B08E1}" type="datetimeFigureOut">
              <a:rPr lang="en-US" smtClean="0"/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AF477-132F-E843-8BB9-FB166E8DF1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9142-B661-364E-81E7-397E895B08E1}" type="datetimeFigureOut">
              <a:rPr lang="en-US" smtClean="0"/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AF477-132F-E843-8BB9-FB166E8DF1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9142-B661-364E-81E7-397E895B08E1}" type="datetimeFigureOut">
              <a:rPr lang="en-US" smtClean="0"/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AF477-132F-E843-8BB9-FB166E8DF1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9142-B661-364E-81E7-397E895B08E1}" type="datetimeFigureOut">
              <a:rPr lang="en-US" smtClean="0"/>
              <a:t>2/19/17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AF477-132F-E843-8BB9-FB166E8DF1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9142-B661-364E-81E7-397E895B08E1}" type="datetimeFigureOut">
              <a:rPr lang="en-US" smtClean="0"/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AF477-132F-E843-8BB9-FB166E8DF1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9142-B661-364E-81E7-397E895B08E1}" type="datetimeFigureOut">
              <a:rPr lang="en-US" smtClean="0"/>
              <a:t>2/19/17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AF477-132F-E843-8BB9-FB166E8DF1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9142-B661-364E-81E7-397E895B08E1}" type="datetimeFigureOut">
              <a:rPr lang="en-US" smtClean="0"/>
              <a:t>2/19/17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AF477-132F-E843-8BB9-FB166E8DF1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9142-B661-364E-81E7-397E895B08E1}" type="datetimeFigureOut">
              <a:rPr lang="en-US" smtClean="0"/>
              <a:t>2/19/17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AF477-132F-E843-8BB9-FB166E8DF1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9142-B661-364E-81E7-397E895B08E1}" type="datetimeFigureOut">
              <a:rPr lang="en-US" smtClean="0"/>
              <a:t>2/19/17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AF477-132F-E843-8BB9-FB166E8DF1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9142-B661-364E-81E7-397E895B08E1}" type="datetimeFigureOut">
              <a:rPr lang="en-US" smtClean="0"/>
              <a:t>2/19/17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AF477-132F-E843-8BB9-FB166E8DF1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E1EF9142-B661-364E-81E7-397E895B08E1}" type="datetimeFigureOut">
              <a:rPr lang="en-US" smtClean="0"/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55DAF477-132F-E843-8BB9-FB166E8DF1B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5588000"/>
            <a:ext cx="7583487" cy="729734"/>
          </a:xfrm>
        </p:spPr>
        <p:txBody>
          <a:bodyPr/>
          <a:lstStyle/>
          <a:p>
            <a:r>
              <a:rPr lang="en-US" dirty="0" smtClean="0"/>
              <a:t>PBIS Social Skills</a:t>
            </a:r>
            <a:endParaRPr lang="en-US" dirty="0"/>
          </a:p>
        </p:txBody>
      </p:sp>
      <p:pic>
        <p:nvPicPr>
          <p:cNvPr id="6" name="Picture 5" descr="WC_AcceptingCriticismConsequen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06400"/>
            <a:ext cx="5181600" cy="518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85656" y="6317734"/>
            <a:ext cx="829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Day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070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Accepting Criticism or a Consequence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u="sng" dirty="0"/>
              <a:t>Project for the Week</a:t>
            </a:r>
          </a:p>
          <a:p>
            <a:r>
              <a:rPr lang="en-US" dirty="0"/>
              <a:t>Work with your table group to </a:t>
            </a:r>
            <a:r>
              <a:rPr lang="en-US" dirty="0" smtClean="0"/>
              <a:t>create an AVID One-Pager.</a:t>
            </a:r>
          </a:p>
          <a:p>
            <a:r>
              <a:rPr lang="en-US" dirty="0" smtClean="0"/>
              <a:t>You may create your One-Pager by hand, or consider creating it in Google Drawings.</a:t>
            </a:r>
            <a:endParaRPr lang="en-US" dirty="0"/>
          </a:p>
          <a:p>
            <a:r>
              <a:rPr lang="en-US" dirty="0"/>
              <a:t>Be sure to </a:t>
            </a:r>
            <a:r>
              <a:rPr lang="en-US" dirty="0" smtClean="0"/>
              <a:t>include all the requirements listed on the next page.</a:t>
            </a:r>
            <a:endParaRPr lang="en-US" dirty="0"/>
          </a:p>
          <a:p>
            <a:r>
              <a:rPr lang="en-US" dirty="0" smtClean="0"/>
              <a:t>Present the poster to your class.</a:t>
            </a:r>
            <a:endParaRPr lang="en-US" dirty="0"/>
          </a:p>
          <a:p>
            <a:pPr marL="0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54557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Accepting Criticism or a Consequence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en-US" b="1" u="sng" dirty="0"/>
              <a:t>Project for the </a:t>
            </a:r>
            <a:r>
              <a:rPr lang="en-US" b="1" u="sng" dirty="0" smtClean="0"/>
              <a:t>Week: One-Pager Instructions</a:t>
            </a:r>
            <a:endParaRPr lang="en-US" b="1" u="sng" dirty="0"/>
          </a:p>
          <a:p>
            <a:r>
              <a:rPr lang="en-US" dirty="0">
                <a:effectLst/>
              </a:rPr>
              <a:t>Include first and last name, clearly displayed. </a:t>
            </a:r>
          </a:p>
          <a:p>
            <a:r>
              <a:rPr lang="en-US" dirty="0">
                <a:effectLst/>
              </a:rPr>
              <a:t>Create a border that reflects </a:t>
            </a:r>
            <a:r>
              <a:rPr lang="en-US" dirty="0" smtClean="0">
                <a:effectLst/>
              </a:rPr>
              <a:t>Accepting Criticism or a Consequence.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Using the </a:t>
            </a:r>
            <a:r>
              <a:rPr lang="en-US" dirty="0" smtClean="0">
                <a:effectLst/>
              </a:rPr>
              <a:t>information you have learned this week </a:t>
            </a:r>
            <a:r>
              <a:rPr lang="en-US" dirty="0">
                <a:effectLst/>
              </a:rPr>
              <a:t>as a beginning point, display your reactions and connections to </a:t>
            </a:r>
            <a:r>
              <a:rPr lang="en-US" dirty="0" smtClean="0">
                <a:effectLst/>
              </a:rPr>
              <a:t>this social skill.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Include visual images that have strong relationships to </a:t>
            </a:r>
            <a:r>
              <a:rPr lang="en-US" dirty="0" smtClean="0">
                <a:effectLst/>
              </a:rPr>
              <a:t>this social skill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Draw a word cluster around one of the visual images. The visual word cluster should artistically symbolize </a:t>
            </a:r>
            <a:r>
              <a:rPr lang="en-US" dirty="0" smtClean="0">
                <a:effectLst/>
              </a:rPr>
              <a:t>this social skill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Write a poem about </a:t>
            </a:r>
            <a:r>
              <a:rPr lang="en-US" dirty="0" smtClean="0">
                <a:effectLst/>
              </a:rPr>
              <a:t>someone who exemplifies this social skill.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Support your </a:t>
            </a:r>
            <a:r>
              <a:rPr lang="en-US" dirty="0" smtClean="0">
                <a:effectLst/>
              </a:rPr>
              <a:t>selections, </a:t>
            </a:r>
            <a:r>
              <a:rPr lang="en-US" dirty="0">
                <a:effectLst/>
              </a:rPr>
              <a:t>your artwork and your opinions with a personal statement. Begin your statement with “I believe...” </a:t>
            </a:r>
          </a:p>
          <a:p>
            <a:r>
              <a:rPr lang="en-US" dirty="0">
                <a:effectLst/>
              </a:rPr>
              <a:t>Create Level One, Two or Three questions, and then answer them with solid support from </a:t>
            </a:r>
            <a:r>
              <a:rPr lang="en-US" dirty="0" smtClean="0">
                <a:effectLst/>
              </a:rPr>
              <a:t>the information you have learned this week.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Be colorful and neat</a:t>
            </a:r>
            <a:r>
              <a:rPr lang="en-US" dirty="0" smtClean="0">
                <a:effectLst/>
              </a:rPr>
              <a:t>.</a:t>
            </a:r>
            <a:endParaRPr lang="en-US" dirty="0">
              <a:effectLst/>
            </a:endParaRPr>
          </a:p>
          <a:p>
            <a:pPr marL="0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033006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Accepting Criticism or a Consequence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Remember, this week we are talking about Accepting Criticism or a Consequence.</a:t>
            </a:r>
          </a:p>
          <a:p>
            <a:r>
              <a:rPr lang="en-US" sz="2800" dirty="0" smtClean="0"/>
              <a:t>Let’s review the three steps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6552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Accepting Criticism or a Consequence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1: Look at the person.</a:t>
            </a:r>
            <a:endParaRPr lang="en-US" sz="2800" dirty="0"/>
          </a:p>
        </p:txBody>
      </p:sp>
      <p:pic>
        <p:nvPicPr>
          <p:cNvPr id="4" name="Picture 3" descr="Image_EyesOnTheTeach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2413000"/>
            <a:ext cx="40386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695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Accepting Criticism or a Consequence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2: Say “Okay.”</a:t>
            </a:r>
            <a:endParaRPr lang="en-US" sz="2800" dirty="0"/>
          </a:p>
        </p:txBody>
      </p:sp>
      <p:pic>
        <p:nvPicPr>
          <p:cNvPr id="4" name="Picture 3" descr="Image_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188" y="2547016"/>
            <a:ext cx="3907082" cy="334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090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Accepting Criticism or a Consequence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3: Stay calm.</a:t>
            </a:r>
            <a:endParaRPr lang="en-US" sz="2800" dirty="0"/>
          </a:p>
        </p:txBody>
      </p:sp>
      <p:pic>
        <p:nvPicPr>
          <p:cNvPr id="4" name="Picture 3" descr="Image_Cal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416" y="2553852"/>
            <a:ext cx="3124090" cy="350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08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Accepting Criticism or a Consequence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When you use the steps to Accepting Criticism or a Consequence appropriately, you may learn how to do </a:t>
            </a:r>
            <a:r>
              <a:rPr lang="en-US" sz="2800" smtClean="0"/>
              <a:t>things better.</a:t>
            </a:r>
          </a:p>
          <a:p>
            <a:r>
              <a:rPr lang="en-US" sz="2800" dirty="0" smtClean="0"/>
              <a:t>Okay, today we are going to talk more about the third step.</a:t>
            </a:r>
          </a:p>
          <a:p>
            <a:r>
              <a:rPr lang="en-US" sz="2800" dirty="0" smtClean="0"/>
              <a:t>Step 3 is “Stay calm.”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66018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Accepting Criticism or a Consequence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How can you show that you are calm when you are accepting criticism or a consequence?</a:t>
            </a:r>
          </a:p>
          <a:p>
            <a:r>
              <a:rPr lang="en-US" sz="2800" dirty="0" smtClean="0"/>
              <a:t>Turn to your elbow partner and practice step 3 </a:t>
            </a:r>
            <a:r>
              <a:rPr lang="en-US" sz="2800" dirty="0" smtClean="0"/>
              <a:t>while</a:t>
            </a:r>
            <a:r>
              <a:rPr lang="en-US" sz="2800" dirty="0" smtClean="0"/>
              <a:t> </a:t>
            </a:r>
            <a:r>
              <a:rPr lang="en-US" sz="2800" dirty="0" smtClean="0"/>
              <a:t>giving and receiving criticism or a </a:t>
            </a:r>
            <a:r>
              <a:rPr lang="en-US" sz="2800" dirty="0" smtClean="0"/>
              <a:t>consequence.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89660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Accepting Criticism or a Consequence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can happen if you don’t remain calm while receiving criticism or a consequence?</a:t>
            </a:r>
          </a:p>
          <a:p>
            <a:r>
              <a:rPr lang="en-US" sz="2800" dirty="0" smtClean="0"/>
              <a:t>Turn to your elbow partner and demonstrate a non-example of step 3 while giving and receiving criticism or a consequence.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97390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Accepting Criticism or a Consequence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Log in to Edmodo and navigate to the “PBIS Social Skills” group  If you haven’t already joined, the code is w483zg.</a:t>
            </a:r>
          </a:p>
          <a:p>
            <a:r>
              <a:rPr lang="en-US" sz="2800" dirty="0" smtClean="0"/>
              <a:t>Find the “Accepting Criticism or a Consequence Discussion Prompt” and respond in writing by clicking on the Reply button.</a:t>
            </a:r>
            <a:endParaRPr lang="en-US" sz="2800" dirty="0"/>
          </a:p>
        </p:txBody>
      </p:sp>
      <p:pic>
        <p:nvPicPr>
          <p:cNvPr id="5" name="Content Placeholder 4" descr="Edmodo_AcceptingCriticism_Prompt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640" b="-406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74385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Custom 3">
      <a:dk1>
        <a:sysClr val="windowText" lastClr="000000"/>
      </a:dk1>
      <a:lt1>
        <a:srgbClr val="141313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</TotalTime>
  <Words>466</Words>
  <Application>Microsoft Macintosh PowerPoint</Application>
  <PresentationFormat>On-screen Show (4:3)</PresentationFormat>
  <Paragraphs>41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Summer</vt:lpstr>
      <vt:lpstr>PowerPoint Presentation</vt:lpstr>
      <vt:lpstr>Accepting Criticism or a Consequence</vt:lpstr>
      <vt:lpstr>Accepting Criticism or a Consequence</vt:lpstr>
      <vt:lpstr>Accepting Criticism or a Consequence</vt:lpstr>
      <vt:lpstr>Accepting Criticism or a Consequence</vt:lpstr>
      <vt:lpstr>Accepting Criticism or a Consequence</vt:lpstr>
      <vt:lpstr>Accepting Criticism or a Consequence</vt:lpstr>
      <vt:lpstr>Accepting Criticism or a Consequence</vt:lpstr>
      <vt:lpstr>Accepting Criticism or a Consequence</vt:lpstr>
      <vt:lpstr>Accepting Criticism or a Consequence</vt:lpstr>
      <vt:lpstr>Accepting Criticism or a Consequence</vt:lpstr>
    </vt:vector>
  </TitlesOfParts>
  <Company>CVUSD - Oasis Elementary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Accepting Criticism or a Consequence</dc:title>
  <dc:creator>Haines-Widell, Carla A.</dc:creator>
  <cp:lastModifiedBy>Haines-Widell, Carla A.</cp:lastModifiedBy>
  <cp:revision>9</cp:revision>
  <dcterms:created xsi:type="dcterms:W3CDTF">2017-01-24T17:25:13Z</dcterms:created>
  <dcterms:modified xsi:type="dcterms:W3CDTF">2017-02-20T01:15:51Z</dcterms:modified>
</cp:coreProperties>
</file>