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588ED34A-240F-7045-A52A-E12A1CF7161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3F36D444-A2C5-3B4C-AC2A-8B975169A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588000"/>
            <a:ext cx="7583487" cy="729734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pic>
        <p:nvPicPr>
          <p:cNvPr id="6" name="Picture 5" descr="WC_AcceptingCriticismCon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6400"/>
            <a:ext cx="51816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5656" y="6317734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Day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7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Accepting Criticism or a Consequence.</a:t>
            </a:r>
          </a:p>
          <a:p>
            <a:r>
              <a:rPr lang="en-US" sz="2800" dirty="0" smtClean="0"/>
              <a:t>Let’s review the three steps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86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3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8" y="2547016"/>
            <a:ext cx="3907082" cy="33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3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Stay calm.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16" y="2553852"/>
            <a:ext cx="3124090" cy="35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4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use the steps to Accepting Criticism or a Consequence appropriately, you may learn how to do things better.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  Who would like to be the </a:t>
            </a:r>
            <a:r>
              <a:rPr lang="en-US" sz="2800" smtClean="0"/>
              <a:t>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916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5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121</Words>
  <Application>Microsoft Macintosh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Summer</vt:lpstr>
      <vt:lpstr>PowerPoint Presentation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Criticism or a Consequence</dc:title>
  <dc:creator>Haines-Widell, Carla A.</dc:creator>
  <cp:lastModifiedBy>Haines-Widell, Carla A.</cp:lastModifiedBy>
  <cp:revision>8</cp:revision>
  <dcterms:created xsi:type="dcterms:W3CDTF">2017-01-24T17:28:24Z</dcterms:created>
  <dcterms:modified xsi:type="dcterms:W3CDTF">2017-02-20T01:16:59Z</dcterms:modified>
</cp:coreProperties>
</file>