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dblo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45666"/>
            <a:ext cx="7583487" cy="683595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2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cceptingNoForAnAns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366890"/>
            <a:ext cx="5178777" cy="51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pic>
        <p:nvPicPr>
          <p:cNvPr id="4" name="Video_AcceptingN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7088" y="1600200"/>
            <a:ext cx="2408237" cy="4291013"/>
          </a:xfrm>
        </p:spPr>
      </p:pic>
      <p:sp>
        <p:nvSpPr>
          <p:cNvPr id="5" name="TextBox 4"/>
          <p:cNvSpPr txBox="1"/>
          <p:nvPr/>
        </p:nvSpPr>
        <p:spPr>
          <a:xfrm>
            <a:off x="1121981" y="1056920"/>
            <a:ext cx="688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video of a girl who </a:t>
            </a:r>
            <a:r>
              <a:rPr lang="en-US" b="1" u="sng" dirty="0" smtClean="0"/>
              <a:t>doesn’t</a:t>
            </a:r>
            <a:r>
              <a:rPr lang="en-US" dirty="0" smtClean="0"/>
              <a:t> take “no” for an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In the movie you just watched, how could the girl have done a better job of accepting “no” for an answer?</a:t>
            </a:r>
          </a:p>
          <a:p>
            <a:pPr lvl="1"/>
            <a:r>
              <a:rPr lang="en-US" sz="2600" dirty="0" smtClean="0"/>
              <a:t>Which step do you think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03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Write in your journal about a time you had to accept “no” for an answer.</a:t>
            </a:r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a description of what happened and how you might have handled it better.</a:t>
            </a:r>
          </a:p>
          <a:p>
            <a:pPr lvl="1"/>
            <a:r>
              <a:rPr lang="en-US" dirty="0"/>
              <a:t>The four steps you learned for Accepting “No” for an Answer.</a:t>
            </a:r>
          </a:p>
          <a:p>
            <a:r>
              <a:rPr lang="en-US" dirty="0"/>
              <a:t>Consider writing your journal entry on </a:t>
            </a:r>
            <a:r>
              <a:rPr lang="en-US" dirty="0">
                <a:hlinkClick r:id="rId2"/>
              </a:rPr>
              <a:t>KidBlog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158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“No” for an Answer.</a:t>
            </a:r>
          </a:p>
          <a:p>
            <a:r>
              <a:rPr lang="en-US" sz="2800" dirty="0" smtClean="0"/>
              <a:t>Let’s review the four steps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1" y="2710911"/>
            <a:ext cx="3715600" cy="3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5" y="2461946"/>
            <a:ext cx="3206030" cy="35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If you disagree, ask later.</a:t>
            </a:r>
            <a:endParaRPr lang="en-US" sz="2800" dirty="0"/>
          </a:p>
        </p:txBody>
      </p:sp>
      <p:pic>
        <p:nvPicPr>
          <p:cNvPr id="4" name="Picture 3" descr="Image_L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6" y="2708172"/>
            <a:ext cx="4123300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Accept “No” for an Answer, you are more likely to get the answer you want </a:t>
            </a:r>
            <a:r>
              <a:rPr lang="en-US" sz="2800" smtClean="0"/>
              <a:t>next time.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“Look at the person.”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do you think it is important to look at someone when they are </a:t>
            </a:r>
            <a:r>
              <a:rPr lang="en-US" sz="2800" dirty="0" smtClean="0"/>
              <a:t>saying “no” to you?</a:t>
            </a:r>
            <a:endParaRPr lang="en-US" sz="2800" dirty="0"/>
          </a:p>
          <a:p>
            <a:r>
              <a:rPr lang="en-US" sz="2800" dirty="0"/>
              <a:t>Turn to your elbow partner and practice step 1 while you are explaining your answer to this question.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05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look at someone when they were telling you “no”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Now turn to your elbow partner and demonstrate a non-example of this step while explaining your answer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1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392</Words>
  <Application>Microsoft Macintosh PowerPoint</Application>
  <PresentationFormat>On-screen Show (4:3)</PresentationFormat>
  <Paragraphs>36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13</cp:revision>
  <dcterms:created xsi:type="dcterms:W3CDTF">2017-01-24T17:34:18Z</dcterms:created>
  <dcterms:modified xsi:type="dcterms:W3CDTF">2017-02-20T01:23:09Z</dcterms:modified>
</cp:coreProperties>
</file>