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B333CD48-450B-494A-957F-1D97287F08C0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C5C75065-C15A-9E40-9601-7EF9E538DE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writethink.org/classroom-resources/student-interactives/acrostic-poems-30045.html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idblog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545666"/>
            <a:ext cx="7583487" cy="683595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3</a:t>
            </a:r>
            <a:endParaRPr lang="en-US" dirty="0">
              <a:solidFill>
                <a:srgbClr val="141313"/>
              </a:solidFill>
            </a:endParaRPr>
          </a:p>
        </p:txBody>
      </p:sp>
      <p:pic>
        <p:nvPicPr>
          <p:cNvPr id="6" name="Picture 5" descr="WC_AcceptingNoForAnAnsw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889" y="366890"/>
            <a:ext cx="5178777" cy="51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6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Work in groups on a laptop to write an Acrostic Poem about accepting “no” for an answer.</a:t>
            </a:r>
          </a:p>
          <a:p>
            <a:r>
              <a:rPr lang="en-US" sz="2800" dirty="0" smtClean="0"/>
              <a:t>Consider using the </a:t>
            </a:r>
            <a:r>
              <a:rPr lang="en-US" sz="2800" dirty="0" err="1" smtClean="0">
                <a:hlinkClick r:id="rId2"/>
              </a:rPr>
              <a:t>ReadWriteThink</a:t>
            </a:r>
            <a:r>
              <a:rPr lang="en-US" sz="2800" dirty="0" smtClean="0"/>
              <a:t> program to compose your poem.</a:t>
            </a:r>
          </a:p>
          <a:p>
            <a:r>
              <a:rPr lang="en-US" sz="2800" dirty="0" smtClean="0"/>
              <a:t>When you are finished, please print the final poem or email it to your teacher.</a:t>
            </a:r>
            <a:endParaRPr lang="en-US" sz="2800" dirty="0"/>
          </a:p>
        </p:txBody>
      </p:sp>
      <p:pic>
        <p:nvPicPr>
          <p:cNvPr id="5" name="Content Placeholder 4" descr="Poem_Acrostic_Behavior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5" r="-32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8375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/>
              <a:t>Project for the Week</a:t>
            </a:r>
          </a:p>
          <a:p>
            <a:r>
              <a:rPr lang="en-US" dirty="0"/>
              <a:t>Write in your journal about a time you had to accept “no” for an answer.</a:t>
            </a:r>
          </a:p>
          <a:p>
            <a:r>
              <a:rPr lang="en-US" dirty="0"/>
              <a:t>Be sure to include: </a:t>
            </a:r>
          </a:p>
          <a:p>
            <a:pPr lvl="1"/>
            <a:r>
              <a:rPr lang="en-US" dirty="0"/>
              <a:t>a description of what happened and how you might have handled it better.</a:t>
            </a:r>
          </a:p>
          <a:p>
            <a:pPr lvl="1"/>
            <a:r>
              <a:rPr lang="en-US" dirty="0"/>
              <a:t>The four steps you learned for Accepting “No” for an Answer.</a:t>
            </a:r>
          </a:p>
          <a:p>
            <a:r>
              <a:rPr lang="en-US" dirty="0"/>
              <a:t>Consider writing your journal entry on </a:t>
            </a:r>
            <a:r>
              <a:rPr lang="en-US" dirty="0">
                <a:hlinkClick r:id="rId2"/>
              </a:rPr>
              <a:t>KidBlog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8722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Accepting “No” for an Answer.</a:t>
            </a:r>
          </a:p>
          <a:p>
            <a:r>
              <a:rPr lang="en-US" sz="2800" dirty="0" smtClean="0"/>
              <a:t>Let’s review the four steps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652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4130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31" y="2710911"/>
            <a:ext cx="3715600" cy="31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7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Stay calm.</a:t>
            </a:r>
            <a:endParaRPr lang="en-US" sz="2800" dirty="0"/>
          </a:p>
        </p:txBody>
      </p:sp>
      <p:pic>
        <p:nvPicPr>
          <p:cNvPr id="4" name="Picture 3" descr="Image_Ca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45" y="2461946"/>
            <a:ext cx="3206030" cy="35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If you disagree, ask later.</a:t>
            </a:r>
            <a:endParaRPr lang="en-US" sz="2800" dirty="0"/>
          </a:p>
        </p:txBody>
      </p:sp>
      <p:pic>
        <p:nvPicPr>
          <p:cNvPr id="4" name="Picture 3" descr="Image_Late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46" y="2708172"/>
            <a:ext cx="4123300" cy="33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39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you are able to Accept “No” for an Answer, you are more likely to get the answer you want </a:t>
            </a:r>
            <a:r>
              <a:rPr lang="en-US" sz="2800" smtClean="0"/>
              <a:t>next time.</a:t>
            </a:r>
          </a:p>
          <a:p>
            <a:r>
              <a:rPr lang="en-US" sz="2800" dirty="0" smtClean="0"/>
              <a:t>Okay, today we are going to talk more about the second step.</a:t>
            </a:r>
          </a:p>
          <a:p>
            <a:r>
              <a:rPr lang="en-US" sz="2800" dirty="0" smtClean="0"/>
              <a:t>Step 2 is “Say ‘Okay.’”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864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</a:t>
            </a:r>
            <a:r>
              <a:rPr lang="en-US" sz="2800" dirty="0" err="1" smtClean="0"/>
              <a:t>iimportant</a:t>
            </a:r>
            <a:r>
              <a:rPr lang="en-US" sz="2800" dirty="0" smtClean="0"/>
              <a:t> to say “Okay” when someone says “no” to you.</a:t>
            </a:r>
          </a:p>
          <a:p>
            <a:r>
              <a:rPr lang="en-US" sz="2800" dirty="0" smtClean="0"/>
              <a:t>Who would like to come to the front of the classroom and practice step 2 by acting out a situation where you ask a question and your partner says “no?”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8068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Accepting “No” for an Answer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say “okay” or acknowledge the person saying “no” in some way?</a:t>
            </a:r>
          </a:p>
          <a:p>
            <a:r>
              <a:rPr lang="en-US" sz="2800" dirty="0" smtClean="0"/>
              <a:t>Who would like to come to the front of the classroom and demonstrate a non-example of this step by acting out a situation where you ask a question and your partner says “no?”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981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3">
      <a:dk1>
        <a:sysClr val="windowText" lastClr="000000"/>
      </a:dk1>
      <a:lt1>
        <a:srgbClr val="000000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406</Words>
  <Application>Microsoft Macintosh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PowerPoint Presentation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  <vt:lpstr>Accepting “No” for an Answer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Haines-Widell, Carla A.</dc:creator>
  <cp:lastModifiedBy>Haines-Widell, Carla A.</cp:lastModifiedBy>
  <cp:revision>11</cp:revision>
  <dcterms:created xsi:type="dcterms:W3CDTF">2017-01-24T17:44:13Z</dcterms:created>
  <dcterms:modified xsi:type="dcterms:W3CDTF">2017-02-20T20:03:04Z</dcterms:modified>
</cp:coreProperties>
</file>