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B7DBDB-FE67-4249-BDE8-95C6CDAC30E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71B83DF-E3FD-704D-8F91-551EBCBEB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dblo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45666"/>
            <a:ext cx="7583487" cy="683595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4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cceptingNoForAnAns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366890"/>
            <a:ext cx="5178777" cy="51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4 is “If you disagree, ask later.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When do you think would be a good time to ask again?</a:t>
            </a:r>
          </a:p>
          <a:p>
            <a:r>
              <a:rPr lang="en-US" sz="2800" dirty="0" smtClean="0"/>
              <a:t>Turn to your elbow partner and practice step 4 by acting out a situation where someone says “no” to you and you come back later to </a:t>
            </a:r>
            <a:r>
              <a:rPr lang="en-US" sz="2800" smtClean="0"/>
              <a:t>ask again.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6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someone says “no” to you and you start arguing with them right away?</a:t>
            </a:r>
          </a:p>
          <a:p>
            <a:r>
              <a:rPr lang="en-US" sz="2800" dirty="0" smtClean="0"/>
              <a:t>Turn to your elbow partner and demonstrate a non-example of this step while acting out the situation above.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61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100" dirty="0" smtClean="0"/>
              <a:t>Find the “Accepting “No” for an Answer Discussion Prompt” and respond in writing by clicking on the Reply button.</a:t>
            </a:r>
            <a:endParaRPr lang="en-US" sz="2100" dirty="0"/>
          </a:p>
        </p:txBody>
      </p:sp>
      <p:pic>
        <p:nvPicPr>
          <p:cNvPr id="6" name="Content Placeholder 5" descr="Edmodo_AcceptingNo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62" b="-45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766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Write in your journal about a time you had to accept “no” for an answer.</a:t>
            </a:r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a description of what happened and how you might have handled it better.</a:t>
            </a:r>
          </a:p>
          <a:p>
            <a:pPr lvl="1"/>
            <a:r>
              <a:rPr lang="en-US" dirty="0"/>
              <a:t>The four steps you learned for Accepting “No” for an Answer.</a:t>
            </a:r>
          </a:p>
          <a:p>
            <a:r>
              <a:rPr lang="en-US" dirty="0"/>
              <a:t>Consider writing your journal entry on </a:t>
            </a:r>
            <a:r>
              <a:rPr lang="en-US" dirty="0">
                <a:hlinkClick r:id="rId2"/>
              </a:rPr>
              <a:t>KidBlog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1061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“No” for an Answer.</a:t>
            </a:r>
          </a:p>
          <a:p>
            <a:r>
              <a:rPr lang="en-US" sz="2800" dirty="0" smtClean="0"/>
              <a:t>Let’s review the four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7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1" y="2710911"/>
            <a:ext cx="3715600" cy="3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5" y="2461946"/>
            <a:ext cx="3206030" cy="35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If you disagree, ask later.</a:t>
            </a:r>
            <a:endParaRPr lang="en-US" sz="2800" dirty="0"/>
          </a:p>
        </p:txBody>
      </p:sp>
      <p:pic>
        <p:nvPicPr>
          <p:cNvPr id="4" name="Picture 3" descr="Image_L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6" y="2708172"/>
            <a:ext cx="4123300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Accept No for an Answer, you are more likely to get the answer you want next time.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“Stay calm.”</a:t>
            </a:r>
          </a:p>
        </p:txBody>
      </p:sp>
    </p:spTree>
    <p:extLst>
      <p:ext uri="{BB962C8B-B14F-4D97-AF65-F5344CB8AC3E}">
        <p14:creationId xmlns:p14="http://schemas.microsoft.com/office/powerpoint/2010/main" val="33120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stay calm when someone says “no” to you?</a:t>
            </a:r>
          </a:p>
          <a:p>
            <a:r>
              <a:rPr lang="en-US" sz="2800" dirty="0" smtClean="0"/>
              <a:t>Turn to your elbow partner and practice </a:t>
            </a:r>
            <a:r>
              <a:rPr lang="en-US" sz="2800" dirty="0" smtClean="0"/>
              <a:t>step </a:t>
            </a:r>
            <a:r>
              <a:rPr lang="en-US" sz="2800" dirty="0" smtClean="0"/>
              <a:t>3 by acting out a situation where you ask a question and your partner says “no.”</a:t>
            </a:r>
          </a:p>
        </p:txBody>
      </p:sp>
    </p:spTree>
    <p:extLst>
      <p:ext uri="{BB962C8B-B14F-4D97-AF65-F5344CB8AC3E}">
        <p14:creationId xmlns:p14="http://schemas.microsoft.com/office/powerpoint/2010/main" val="218635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stay calm when someone said “no” to you?</a:t>
            </a:r>
          </a:p>
          <a:p>
            <a:r>
              <a:rPr lang="en-US" sz="2800" dirty="0" smtClean="0"/>
              <a:t>Turn to your elbow partner and demonstrate a non-example of this step by acting out a situation where you ask a question and your partner says “no.”</a:t>
            </a:r>
          </a:p>
        </p:txBody>
      </p:sp>
    </p:spTree>
    <p:extLst>
      <p:ext uri="{BB962C8B-B14F-4D97-AF65-F5344CB8AC3E}">
        <p14:creationId xmlns:p14="http://schemas.microsoft.com/office/powerpoint/2010/main" val="59035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502</Words>
  <Application>Microsoft Macintosh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12</cp:revision>
  <dcterms:created xsi:type="dcterms:W3CDTF">2017-01-24T17:47:41Z</dcterms:created>
  <dcterms:modified xsi:type="dcterms:W3CDTF">2017-02-20T02:20:29Z</dcterms:modified>
</cp:coreProperties>
</file>