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E4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0075F7F1-DCA3-A442-BF09-4C0D2CD5E869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DA61383-4135-7243-8BEA-BD220E69B2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45666"/>
            <a:ext cx="7583487" cy="683595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5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AcceptingNoForAnAns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366890"/>
            <a:ext cx="5178777" cy="51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“No” for an Answer.</a:t>
            </a:r>
          </a:p>
          <a:p>
            <a:r>
              <a:rPr lang="en-US" sz="2800" dirty="0" smtClean="0"/>
              <a:t>Let’s review the four steps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37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1" y="2710911"/>
            <a:ext cx="3715600" cy="31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5" y="2461946"/>
            <a:ext cx="3206030" cy="35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If you disagree, ask later.</a:t>
            </a:r>
            <a:endParaRPr lang="en-US" sz="2800" dirty="0"/>
          </a:p>
        </p:txBody>
      </p:sp>
      <p:pic>
        <p:nvPicPr>
          <p:cNvPr id="4" name="Picture 3" descr="Image_La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46" y="2708172"/>
            <a:ext cx="4123300" cy="33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Accept “No” for an Answer, you are more likely to get the answer you want next time.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</a:t>
            </a:r>
            <a:r>
              <a:rPr lang="en-US" sz="2800" dirty="0" err="1" smtClean="0"/>
              <a:t>wouldlike</a:t>
            </a:r>
            <a:r>
              <a:rPr lang="en-US" sz="2800" dirty="0" smtClean="0"/>
              <a:t> to be the </a:t>
            </a:r>
            <a:r>
              <a:rPr lang="en-US" sz="2800" smtClean="0"/>
              <a:t>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02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3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153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PowerPoint Presentation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8</cp:revision>
  <dcterms:created xsi:type="dcterms:W3CDTF">2017-01-24T18:13:40Z</dcterms:created>
  <dcterms:modified xsi:type="dcterms:W3CDTF">2017-02-20T02:21:33Z</dcterms:modified>
</cp:coreProperties>
</file>