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0062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kqq56x1akrlm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05230"/>
            <a:ext cx="7583487" cy="52403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AskingFor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517768"/>
            <a:ext cx="5187462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are some reasons you might need to ask for help?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Padlet_AskingForHelp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3" b="-10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62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Asking for Help.</a:t>
            </a:r>
          </a:p>
          <a:p>
            <a:r>
              <a:rPr lang="en-US" sz="2800" dirty="0" smtClean="0"/>
              <a:t>Let’s learn the four steps all students must do when asking for help.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Ask the person if they have time to help you.</a:t>
            </a:r>
            <a:endParaRPr lang="en-US" sz="2800" dirty="0"/>
          </a:p>
        </p:txBody>
      </p:sp>
      <p:pic>
        <p:nvPicPr>
          <p:cNvPr id="4" name="Picture 3" descr="Imag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99" y="3023140"/>
            <a:ext cx="2935599" cy="3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Clearly explain the kind of help you need.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5" y="2800211"/>
            <a:ext cx="2854630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Thank the person for helping you.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7" y="2728435"/>
            <a:ext cx="2304879" cy="3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ask for help, you have a better chance of getting your question answered and doing better on </a:t>
            </a:r>
            <a:r>
              <a:rPr lang="en-US" sz="2800" smtClean="0"/>
              <a:t>your assignment.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brochure about Asking for Help. </a:t>
            </a:r>
            <a:r>
              <a:rPr lang="en-US" dirty="0"/>
              <a:t>Consider creating it in Word or Pages using a brochure template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Descriptions of the four </a:t>
            </a:r>
            <a:r>
              <a:rPr lang="en-US" dirty="0"/>
              <a:t>steps you learned for Resisting Peer </a:t>
            </a:r>
            <a:r>
              <a:rPr lang="en-US" dirty="0" smtClean="0"/>
              <a:t>Pressure and why they are important.</a:t>
            </a:r>
          </a:p>
          <a:p>
            <a:pPr lvl="1"/>
            <a:r>
              <a:rPr lang="en-US" dirty="0" smtClean="0"/>
              <a:t>An illustration related to each step.</a:t>
            </a:r>
          </a:p>
          <a:p>
            <a:pPr lvl="1"/>
            <a:r>
              <a:rPr lang="en-US" dirty="0" smtClean="0"/>
              <a:t>A personal connection related to each step.</a:t>
            </a:r>
            <a:endParaRPr lang="en-US" dirty="0"/>
          </a:p>
          <a:p>
            <a:r>
              <a:rPr lang="en-US" dirty="0" smtClean="0"/>
              <a:t>Present the brochure to </a:t>
            </a:r>
            <a:r>
              <a:rPr lang="en-US" dirty="0"/>
              <a:t>your </a:t>
            </a:r>
            <a:r>
              <a:rPr lang="en-US" dirty="0" smtClean="0"/>
              <a:t>class.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1180183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2">
      <a:dk1>
        <a:srgbClr val="000000"/>
      </a:dk1>
      <a:lt1>
        <a:srgbClr val="141313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278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15</cp:revision>
  <dcterms:created xsi:type="dcterms:W3CDTF">2017-01-24T17:34:18Z</dcterms:created>
  <dcterms:modified xsi:type="dcterms:W3CDTF">2017-02-20T19:35:22Z</dcterms:modified>
</cp:coreProperties>
</file>