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062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05230"/>
            <a:ext cx="7583487" cy="52403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>
                <a:solidFill>
                  <a:srgbClr val="141313"/>
                </a:solidFill>
              </a:rPr>
              <a:t>2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skingFor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69" y="517768"/>
            <a:ext cx="5187462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pic>
        <p:nvPicPr>
          <p:cNvPr id="4" name="Video_AskingForHel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5" name="TextBox 4"/>
          <p:cNvSpPr txBox="1"/>
          <p:nvPr/>
        </p:nvSpPr>
        <p:spPr>
          <a:xfrm>
            <a:off x="882095" y="1246664"/>
            <a:ext cx="742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song to help you remember the best way to ask for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The song in the video you just watched encouraged you to ask for help when you need it.  Is it easy for </a:t>
            </a:r>
            <a:r>
              <a:rPr lang="en-US" sz="2600" dirty="0" smtClean="0"/>
              <a:t>you </a:t>
            </a:r>
            <a:r>
              <a:rPr lang="en-US" sz="2600" dirty="0" smtClean="0"/>
              <a:t>to ask for help?  What holds you back from asking for help?</a:t>
            </a:r>
          </a:p>
          <a:p>
            <a:pPr lvl="1"/>
            <a:r>
              <a:rPr lang="en-US" sz="2600" dirty="0" smtClean="0"/>
              <a:t>Which step do you think you need to work on the most?  Why?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51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brochure about Asking for Help. </a:t>
            </a:r>
            <a:r>
              <a:rPr lang="en-US" dirty="0"/>
              <a:t>Consider creating it in Word or Pages using a brochure template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Descriptions of the four </a:t>
            </a:r>
            <a:r>
              <a:rPr lang="en-US" dirty="0"/>
              <a:t>steps you learned for Resisting Peer </a:t>
            </a:r>
            <a:r>
              <a:rPr lang="en-US" dirty="0" smtClean="0"/>
              <a:t>Pressure and why they are important.</a:t>
            </a:r>
          </a:p>
          <a:p>
            <a:pPr lvl="1"/>
            <a:r>
              <a:rPr lang="en-US" dirty="0" smtClean="0"/>
              <a:t>An illustration related to each step.</a:t>
            </a:r>
          </a:p>
          <a:p>
            <a:pPr lvl="1"/>
            <a:r>
              <a:rPr lang="en-US" dirty="0" smtClean="0"/>
              <a:t>A personal connection related to each step.</a:t>
            </a:r>
            <a:endParaRPr lang="en-US" dirty="0"/>
          </a:p>
          <a:p>
            <a:r>
              <a:rPr lang="en-US" dirty="0" smtClean="0"/>
              <a:t>Present the brochure to </a:t>
            </a:r>
            <a:r>
              <a:rPr lang="en-US" dirty="0"/>
              <a:t>your </a:t>
            </a:r>
            <a:r>
              <a:rPr lang="en-US" dirty="0" smtClean="0"/>
              <a:t>class.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367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for Help.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Ask the person if they have time to help you.</a:t>
            </a:r>
            <a:endParaRPr lang="en-US" sz="2800" dirty="0"/>
          </a:p>
        </p:txBody>
      </p:sp>
      <p:pic>
        <p:nvPicPr>
          <p:cNvPr id="4" name="Picture 3" descr="Image_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99" y="3023140"/>
            <a:ext cx="2935599" cy="3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Clearly explain the kind of help you need.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5" y="2800211"/>
            <a:ext cx="2854630" cy="30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Thank the person for helping you.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7" y="2728435"/>
            <a:ext cx="2304879" cy="3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ask for help, you have a better chance of getting your question answered and doing better on your assignment.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“Look at </a:t>
            </a:r>
            <a:r>
              <a:rPr lang="en-US" sz="2800" smtClean="0"/>
              <a:t>the person.”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do you think it is important to look at someone when </a:t>
            </a:r>
            <a:r>
              <a:rPr lang="en-US" sz="2800" dirty="0" smtClean="0"/>
              <a:t>you are asking for help?</a:t>
            </a:r>
            <a:endParaRPr lang="en-US" sz="2800" dirty="0"/>
          </a:p>
          <a:p>
            <a:r>
              <a:rPr lang="en-US" sz="2800" dirty="0"/>
              <a:t>Turn to your elbow partner and practice step 1 while you are explaining your answer to this question.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20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for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look at someone when asking for </a:t>
            </a:r>
            <a:r>
              <a:rPr lang="en-US" sz="2800" dirty="0" smtClean="0"/>
              <a:t>help?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urn </a:t>
            </a:r>
            <a:r>
              <a:rPr lang="en-US" sz="2800" dirty="0"/>
              <a:t>to your elbow partner and demonstrate a non-example of this step while explaining your answer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774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2">
      <a:dk1>
        <a:srgbClr val="000000"/>
      </a:dk1>
      <a:lt1>
        <a:srgbClr val="141313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373</Words>
  <Application>Microsoft Macintosh PowerPoint</Application>
  <PresentationFormat>On-screen Show (4:3)</PresentationFormat>
  <Paragraphs>37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  <vt:lpstr>Asking for Help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15</cp:revision>
  <dcterms:created xsi:type="dcterms:W3CDTF">2017-01-24T17:34:18Z</dcterms:created>
  <dcterms:modified xsi:type="dcterms:W3CDTF">2017-02-20T02:55:30Z</dcterms:modified>
</cp:coreProperties>
</file>