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0061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dwritethink.org/classroom-resources/student-interactives/haiku-poem-interactive-31074.html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05230"/>
            <a:ext cx="7583487" cy="524031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3</a:t>
            </a:r>
          </a:p>
        </p:txBody>
      </p:sp>
      <p:pic>
        <p:nvPicPr>
          <p:cNvPr id="6" name="Picture 5" descr="WC_AskingForHel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69" y="517768"/>
            <a:ext cx="5187462" cy="5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Work in groups on a laptop to write a Haiku Poem about asking for help.</a:t>
            </a:r>
          </a:p>
          <a:p>
            <a:r>
              <a:rPr lang="en-US" sz="2000" dirty="0" smtClean="0"/>
              <a:t>Consider using the </a:t>
            </a:r>
            <a:r>
              <a:rPr lang="en-US" sz="2000" dirty="0" smtClean="0">
                <a:hlinkClick r:id="rId2"/>
              </a:rPr>
              <a:t>ReadWriteThink</a:t>
            </a:r>
            <a:r>
              <a:rPr lang="en-US" sz="2000" dirty="0" smtClean="0"/>
              <a:t> program to compose your poem.</a:t>
            </a:r>
          </a:p>
          <a:p>
            <a:r>
              <a:rPr lang="en-US" sz="2000" dirty="0" smtClean="0"/>
              <a:t>When you are finished, please print the final poem or email it to your teacher.</a:t>
            </a:r>
            <a:endParaRPr lang="en-US" sz="2000" dirty="0"/>
          </a:p>
        </p:txBody>
      </p:sp>
      <p:pic>
        <p:nvPicPr>
          <p:cNvPr id="6" name="Content Placeholder 5" descr="Poem_Haiku_Expectations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19" b="-28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019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create a brochure about Asking for Help. </a:t>
            </a:r>
            <a:r>
              <a:rPr lang="en-US" dirty="0"/>
              <a:t>Consider creating it in Word or Pages using a brochure template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Descriptions of the four </a:t>
            </a:r>
            <a:r>
              <a:rPr lang="en-US" dirty="0"/>
              <a:t>steps you learned for Resisting Peer </a:t>
            </a:r>
            <a:r>
              <a:rPr lang="en-US" dirty="0" smtClean="0"/>
              <a:t>Pressure and why they are important.</a:t>
            </a:r>
          </a:p>
          <a:p>
            <a:pPr lvl="1"/>
            <a:r>
              <a:rPr lang="en-US" dirty="0" smtClean="0"/>
              <a:t>An illustration related to each step.</a:t>
            </a:r>
          </a:p>
          <a:p>
            <a:pPr lvl="1"/>
            <a:r>
              <a:rPr lang="en-US" dirty="0" smtClean="0"/>
              <a:t>A personal connection related to each step.</a:t>
            </a:r>
            <a:endParaRPr lang="en-US" dirty="0"/>
          </a:p>
          <a:p>
            <a:r>
              <a:rPr lang="en-US" dirty="0" smtClean="0"/>
              <a:t>Present the brochure to </a:t>
            </a:r>
            <a:r>
              <a:rPr lang="en-US" dirty="0"/>
              <a:t>your </a:t>
            </a:r>
            <a:r>
              <a:rPr lang="en-US" dirty="0" smtClean="0"/>
              <a:t>class.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165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Asking for Help.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Ask the person if they have time to help you.</a:t>
            </a:r>
            <a:endParaRPr lang="en-US" sz="2800" dirty="0"/>
          </a:p>
        </p:txBody>
      </p:sp>
      <p:pic>
        <p:nvPicPr>
          <p:cNvPr id="4" name="Picture 3" descr="Image_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99" y="3023140"/>
            <a:ext cx="2935599" cy="34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Clearly explain the kind of help you need.</a:t>
            </a:r>
            <a:endParaRPr lang="en-US" sz="2800" dirty="0"/>
          </a:p>
        </p:txBody>
      </p:sp>
      <p:pic>
        <p:nvPicPr>
          <p:cNvPr id="4" name="Picture 3" descr="Image_Expl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55" y="2800211"/>
            <a:ext cx="2854630" cy="30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Thank the person for helping you.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7" y="2728435"/>
            <a:ext cx="2304879" cy="34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ask for help, you have a better chance of getting your question answered and doing better on your assignment.</a:t>
            </a:r>
          </a:p>
          <a:p>
            <a:r>
              <a:rPr lang="en-US" sz="2800" dirty="0" smtClean="0"/>
              <a:t>Okay, today we are going to talk more about the second step.</a:t>
            </a:r>
          </a:p>
          <a:p>
            <a:r>
              <a:rPr lang="en-US" sz="2800" dirty="0" smtClean="0"/>
              <a:t>Step 2 is “Ask the person if they have time to </a:t>
            </a:r>
            <a:r>
              <a:rPr lang="en-US" sz="2800" smtClean="0"/>
              <a:t>help you.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is it important to ask someone if they have time to help you?</a:t>
            </a:r>
          </a:p>
          <a:p>
            <a:r>
              <a:rPr lang="en-US" sz="2800" dirty="0" smtClean="0"/>
              <a:t>Who would like to come to the front of the classroom and demonstrate how to ask someone if they have time to help you?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325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just started asking your question without asking if the person has time to help you?</a:t>
            </a:r>
          </a:p>
          <a:p>
            <a:r>
              <a:rPr lang="en-US" sz="2800" dirty="0" smtClean="0"/>
              <a:t>Who would like to come to the front of the classroom and demonstrate a non-example of this step?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85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2">
      <a:dk1>
        <a:srgbClr val="000000"/>
      </a:dk1>
      <a:lt1>
        <a:srgbClr val="141313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355</Words>
  <Application>Microsoft Macintosh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PowerPoint Presentation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14</cp:revision>
  <dcterms:created xsi:type="dcterms:W3CDTF">2017-01-24T17:34:18Z</dcterms:created>
  <dcterms:modified xsi:type="dcterms:W3CDTF">2017-02-20T20:04:31Z</dcterms:modified>
</cp:coreProperties>
</file>