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7" r:id="rId10"/>
    <p:sldId id="263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0062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05230"/>
            <a:ext cx="7583487" cy="52403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4</a:t>
            </a:r>
          </a:p>
        </p:txBody>
      </p:sp>
      <p:pic>
        <p:nvPicPr>
          <p:cNvPr id="6" name="Picture 5" descr="WC_AskingForHe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69" y="517768"/>
            <a:ext cx="5187462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</a:t>
            </a:r>
            <a:r>
              <a:rPr lang="en-US" sz="2800" dirty="0"/>
              <a:t>4</a:t>
            </a:r>
            <a:r>
              <a:rPr lang="en-US" sz="2800" dirty="0" smtClean="0"/>
              <a:t> is “Thank the person for helping you.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should you say “thank you” when someone has helped you?</a:t>
            </a:r>
          </a:p>
          <a:p>
            <a:r>
              <a:rPr lang="en-US" sz="2800" dirty="0" smtClean="0"/>
              <a:t>Turn to your elbow partner and practice step 4 by continuing your conversation about the math homework.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85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you think someone would react if you didn’t say “thank you” after they helped you with something?</a:t>
            </a:r>
          </a:p>
          <a:p>
            <a:r>
              <a:rPr lang="en-US" sz="2800" dirty="0" smtClean="0"/>
              <a:t>Turn to your elbow partner and demonstrate a non-example of this step by continuing your conversation about the math homework.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03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 in to Edmodo and navigate to the “PBIS Social Skills” group.  If you haven’t already joined, the code is w483zg.</a:t>
            </a:r>
          </a:p>
          <a:p>
            <a:r>
              <a:rPr lang="en-US" dirty="0" smtClean="0"/>
              <a:t>Find the “Asking for Help Discussion Prompt” and respond in writing by clicking on the Reply button.</a:t>
            </a:r>
            <a:endParaRPr lang="en-US" dirty="0"/>
          </a:p>
        </p:txBody>
      </p:sp>
      <p:pic>
        <p:nvPicPr>
          <p:cNvPr id="6" name="Content Placeholder 5" descr="Edmodo_AskingForHelp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69" b="-35569"/>
          <a:stretch>
            <a:fillRect/>
          </a:stretch>
        </p:blipFill>
        <p:spPr>
          <a:xfrm>
            <a:off x="4648200" y="848132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132765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 brochure about Asking for Help. </a:t>
            </a:r>
            <a:r>
              <a:rPr lang="en-US" dirty="0"/>
              <a:t>Consider creating it in Word or Pages using a brochure template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Descriptions of the four </a:t>
            </a:r>
            <a:r>
              <a:rPr lang="en-US" dirty="0"/>
              <a:t>steps you learned for Resisting Peer </a:t>
            </a:r>
            <a:r>
              <a:rPr lang="en-US" dirty="0" smtClean="0"/>
              <a:t>Pressure and why they are important.</a:t>
            </a:r>
          </a:p>
          <a:p>
            <a:pPr lvl="1"/>
            <a:r>
              <a:rPr lang="en-US" dirty="0" smtClean="0"/>
              <a:t>An illustration related to each step.</a:t>
            </a:r>
          </a:p>
          <a:p>
            <a:pPr lvl="1"/>
            <a:r>
              <a:rPr lang="en-US" dirty="0" smtClean="0"/>
              <a:t>A personal connection related to each step.</a:t>
            </a:r>
            <a:endParaRPr lang="en-US" dirty="0"/>
          </a:p>
          <a:p>
            <a:r>
              <a:rPr lang="en-US" dirty="0" smtClean="0"/>
              <a:t>Present the brochure to </a:t>
            </a:r>
            <a:r>
              <a:rPr lang="en-US" dirty="0"/>
              <a:t>your </a:t>
            </a:r>
            <a:r>
              <a:rPr lang="en-US" dirty="0" smtClean="0"/>
              <a:t>class.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165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Asking for Help.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Ask the person if they have time to help you.</a:t>
            </a:r>
            <a:endParaRPr lang="en-US" sz="2800" dirty="0"/>
          </a:p>
        </p:txBody>
      </p:sp>
      <p:pic>
        <p:nvPicPr>
          <p:cNvPr id="4" name="Picture 3" descr="Image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99" y="3023140"/>
            <a:ext cx="2935599" cy="3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Clearly explain the kind of help you need.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55" y="2800211"/>
            <a:ext cx="2854630" cy="30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Thank the person for helping you.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7" y="2728435"/>
            <a:ext cx="2304879" cy="3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ask for help, you have a better chance of getting your question answered and doing better on your assignment.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is “Clearly explain the kind of help you need.”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give as much detail about the type of help you need as possible?</a:t>
            </a:r>
          </a:p>
          <a:p>
            <a:r>
              <a:rPr lang="en-US" sz="2800" dirty="0" smtClean="0"/>
              <a:t>Turn to your elbow partner and practice step 3 by asking for help in understanding your math homework.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283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could happen if you didn’t give enough detail about the type of help that you need?</a:t>
            </a:r>
          </a:p>
          <a:p>
            <a:r>
              <a:rPr lang="en-US" sz="2800" dirty="0" smtClean="0"/>
              <a:t>Turn to your elbow partner and demonstrate a non-example of this step while asking for help in understanding your math homework.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5966412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2">
      <a:dk1>
        <a:srgbClr val="000000"/>
      </a:dk1>
      <a:lt1>
        <a:srgbClr val="141313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454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14</cp:revision>
  <dcterms:created xsi:type="dcterms:W3CDTF">2017-01-24T17:34:18Z</dcterms:created>
  <dcterms:modified xsi:type="dcterms:W3CDTF">2017-02-20T03:13:32Z</dcterms:modified>
</cp:coreProperties>
</file>