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0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23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0062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705230"/>
            <a:ext cx="7583487" cy="524031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Day </a:t>
            </a:r>
            <a:r>
              <a:rPr lang="en-US" dirty="0">
                <a:solidFill>
                  <a:srgbClr val="141313"/>
                </a:solidFill>
              </a:rPr>
              <a:t>5</a:t>
            </a:r>
          </a:p>
        </p:txBody>
      </p:sp>
      <p:pic>
        <p:nvPicPr>
          <p:cNvPr id="6" name="Picture 5" descr="WC_AskingForHel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769" y="517768"/>
            <a:ext cx="5187462" cy="518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37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for Help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this week we are talking about Asking for Help.</a:t>
            </a:r>
          </a:p>
          <a:p>
            <a:r>
              <a:rPr lang="en-US" sz="2800" dirty="0" smtClean="0"/>
              <a:t>Let’s review the four steps.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934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for Help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Look at the person.</a:t>
            </a:r>
            <a:endParaRPr lang="en-US" sz="2800" dirty="0"/>
          </a:p>
        </p:txBody>
      </p:sp>
      <p:pic>
        <p:nvPicPr>
          <p:cNvPr id="4" name="Picture 3" descr="Image_EyesOnTheTeac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2413000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for Help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Ask the person if they have time to help you.</a:t>
            </a:r>
            <a:endParaRPr lang="en-US" sz="2800" dirty="0"/>
          </a:p>
        </p:txBody>
      </p:sp>
      <p:pic>
        <p:nvPicPr>
          <p:cNvPr id="7" name="Picture 6" descr="Image_Ti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299" y="3023140"/>
            <a:ext cx="2935599" cy="342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for Help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Clearly explain the kind of help you need.</a:t>
            </a:r>
            <a:endParaRPr lang="en-US" sz="2800" dirty="0"/>
          </a:p>
        </p:txBody>
      </p:sp>
      <p:pic>
        <p:nvPicPr>
          <p:cNvPr id="4" name="Picture 3" descr="Image_Expl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155" y="2800211"/>
            <a:ext cx="2854630" cy="309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for Help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4: Thank the person for helping you.</a:t>
            </a:r>
            <a:endParaRPr lang="en-US" sz="2800" dirty="0"/>
          </a:p>
        </p:txBody>
      </p:sp>
      <p:pic>
        <p:nvPicPr>
          <p:cNvPr id="4" name="Picture 3" descr="Image_Than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97" y="2728435"/>
            <a:ext cx="2304879" cy="341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1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for Help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you are able to ask for help, you have a better chance of getting your question answered and doing better on your assignment.</a:t>
            </a:r>
          </a:p>
          <a:p>
            <a:r>
              <a:rPr lang="en-US" sz="2800" dirty="0" smtClean="0"/>
              <a:t>Okay, today we are going </a:t>
            </a:r>
            <a:r>
              <a:rPr lang="en-US" sz="2800" dirty="0" smtClean="0"/>
              <a:t>to</a:t>
            </a:r>
            <a:r>
              <a:rPr lang="en-US" sz="2800" dirty="0"/>
              <a:t> </a:t>
            </a:r>
            <a:r>
              <a:rPr lang="en-US" sz="2800" dirty="0" smtClean="0"/>
              <a:t>present the Projects we have been working on this week.  Who would like to be the first volunteer?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262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Custom 21">
      <a:dk1>
        <a:srgbClr val="000000"/>
      </a:dk1>
      <a:lt1>
        <a:srgbClr val="141313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138</Words>
  <Application>Microsoft Macintosh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Summer</vt:lpstr>
      <vt:lpstr>PowerPoint Presentation</vt:lpstr>
      <vt:lpstr>Asking for Help</vt:lpstr>
      <vt:lpstr>Asking for Help</vt:lpstr>
      <vt:lpstr>Asking for Help</vt:lpstr>
      <vt:lpstr>Asking for Help</vt:lpstr>
      <vt:lpstr>Asking for Help</vt:lpstr>
      <vt:lpstr>Asking for Help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Carla Haines-Widell</cp:lastModifiedBy>
  <cp:revision>17</cp:revision>
  <dcterms:created xsi:type="dcterms:W3CDTF">2017-01-24T17:34:18Z</dcterms:created>
  <dcterms:modified xsi:type="dcterms:W3CDTF">2017-02-20T03:14:29Z</dcterms:modified>
</cp:coreProperties>
</file>