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3" r:id="rId2"/>
    <p:sldId id="257" r:id="rId3"/>
    <p:sldId id="267" r:id="rId4"/>
    <p:sldId id="258" r:id="rId5"/>
    <p:sldId id="259" r:id="rId6"/>
    <p:sldId id="260" r:id="rId7"/>
    <p:sldId id="262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75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wuef5lfgxdp0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70244"/>
            <a:ext cx="7583487" cy="4590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AskingPermi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5" y="336131"/>
            <a:ext cx="5199672" cy="51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3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are some things you must ask permission to do?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Padlet_AskingPermissio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1" b="-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Asking Permission.</a:t>
            </a:r>
          </a:p>
          <a:p>
            <a:r>
              <a:rPr lang="en-US" sz="2800" dirty="0" smtClean="0"/>
              <a:t>Let’s learn the four steps all students must do when asking permission from someone else.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268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and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8" y="2744851"/>
            <a:ext cx="2779472" cy="31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Say, “May I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skd18197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9" y="2416493"/>
            <a:ext cx="269748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11421">
            <a:off x="3262716" y="4246519"/>
            <a:ext cx="16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May I</a:t>
            </a:r>
            <a:r>
              <a:rPr lang="mr-IN" sz="2800" dirty="0" smtClean="0">
                <a:solidFill>
                  <a:srgbClr val="FF0000"/>
                </a:solidFill>
                <a:latin typeface="Chalkboard"/>
                <a:cs typeface="Chalkboard"/>
              </a:rPr>
              <a:t>…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?</a:t>
            </a:r>
            <a:endParaRPr lang="en-US" sz="2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Accept the answer calmly.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0" y="2507900"/>
            <a:ext cx="3165060" cy="3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you </a:t>
            </a:r>
            <a:r>
              <a:rPr lang="en-US" sz="2800" dirty="0" smtClean="0"/>
              <a:t>ask permission in this way, people are more likely to give you the answer you want.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write a fictional narrative about a character who must ask permission for something.  Consider creating your narrative using the Story Creator app.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story with a beginning, middle, and end, and at least two characters who interact.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four steps you learned for </a:t>
            </a:r>
            <a:r>
              <a:rPr lang="en-US" smtClean="0"/>
              <a:t>Asking Permission.</a:t>
            </a:r>
            <a:endParaRPr lang="en-US" dirty="0"/>
          </a:p>
          <a:p>
            <a:r>
              <a:rPr lang="en-US" dirty="0" smtClean="0"/>
              <a:t>Read the story to your class.</a:t>
            </a:r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73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2524</TotalTime>
  <Words>260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22</cp:revision>
  <dcterms:created xsi:type="dcterms:W3CDTF">2017-01-24T17:34:18Z</dcterms:created>
  <dcterms:modified xsi:type="dcterms:W3CDTF">2017-02-20T19:36:51Z</dcterms:modified>
</cp:coreProperties>
</file>