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sldIdLst>
    <p:sldId id="263" r:id="rId2"/>
    <p:sldId id="257" r:id="rId3"/>
    <p:sldId id="258" r:id="rId4"/>
    <p:sldId id="259" r:id="rId5"/>
    <p:sldId id="260" r:id="rId6"/>
    <p:sldId id="262" r:id="rId7"/>
    <p:sldId id="261" r:id="rId8"/>
    <p:sldId id="267" r:id="rId9"/>
    <p:sldId id="266" r:id="rId10"/>
    <p:sldId id="264" r:id="rId11"/>
    <p:sldId id="265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2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597025"/>
            <a:ext cx="7583488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276600"/>
            <a:ext cx="7583487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7892" y="838200"/>
            <a:ext cx="347472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3" y="1371600"/>
            <a:ext cx="7583488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2743200"/>
            <a:ext cx="41148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838200"/>
            <a:ext cx="16764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0"/>
            <a:ext cx="60198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3254188"/>
            <a:ext cx="7580376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457200"/>
            <a:ext cx="41148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4953000"/>
            <a:ext cx="7580376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627188"/>
            <a:ext cx="7580376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50" y="3309411"/>
            <a:ext cx="7580376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788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216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216" y="2174875"/>
            <a:ext cx="3529584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529584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92" y="838200"/>
            <a:ext cx="347472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775">
            <a:alpha val="8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A306ABC7-05A8-D843-AD3C-BA24D4224E64}" type="datetimeFigureOut">
              <a:rPr lang="en-US" smtClean="0"/>
              <a:t>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172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5770244"/>
            <a:ext cx="7583487" cy="45901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PBIS Social Skills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70836" y="6229262"/>
            <a:ext cx="82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41313"/>
                </a:solidFill>
              </a:rPr>
              <a:t>Day </a:t>
            </a:r>
            <a:r>
              <a:rPr lang="en-US" dirty="0">
                <a:solidFill>
                  <a:srgbClr val="141313"/>
                </a:solidFill>
              </a:rPr>
              <a:t>2</a:t>
            </a:r>
          </a:p>
        </p:txBody>
      </p:sp>
      <p:pic>
        <p:nvPicPr>
          <p:cNvPr id="6" name="Picture 5" descr="WC_AskingPermiss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05" y="336131"/>
            <a:ext cx="5199672" cy="519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34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Asking Permission</a:t>
            </a:r>
            <a:endParaRPr lang="en-US" sz="3600" dirty="0"/>
          </a:p>
        </p:txBody>
      </p:sp>
      <p:pic>
        <p:nvPicPr>
          <p:cNvPr id="4" name="Video_AskingPermiss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1711325"/>
            <a:ext cx="7232650" cy="4068763"/>
          </a:xfrm>
        </p:spPr>
      </p:pic>
      <p:sp>
        <p:nvSpPr>
          <p:cNvPr id="5" name="TextBox 4"/>
          <p:cNvSpPr txBox="1"/>
          <p:nvPr/>
        </p:nvSpPr>
        <p:spPr>
          <a:xfrm>
            <a:off x="1218772" y="1329166"/>
            <a:ext cx="6772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Here’s a song to help you remember how to ask permission.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782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Asking Permission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Have a discussion with your elbow partner:</a:t>
            </a:r>
          </a:p>
          <a:p>
            <a:pPr lvl="1"/>
            <a:r>
              <a:rPr lang="en-US" sz="2600" dirty="0" smtClean="0"/>
              <a:t>How did the characters in the video you just watched illustrate the four steps to Asking Permission?</a:t>
            </a:r>
          </a:p>
          <a:p>
            <a:pPr lvl="1"/>
            <a:r>
              <a:rPr lang="en-US" sz="2600" dirty="0"/>
              <a:t>Which step do you think you need to work on the most?  Why?</a:t>
            </a:r>
          </a:p>
          <a:p>
            <a:pPr lvl="1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842770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Asking Permission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u="sng" dirty="0"/>
              <a:t>Project for the Week</a:t>
            </a:r>
          </a:p>
          <a:p>
            <a:r>
              <a:rPr lang="en-US" dirty="0"/>
              <a:t>Work with your table group to </a:t>
            </a:r>
            <a:r>
              <a:rPr lang="en-US" dirty="0" smtClean="0"/>
              <a:t>write a fictional narrative about a character who must ask permission for something.  Consider creating your narrative using the Story Creator app.</a:t>
            </a:r>
            <a:endParaRPr lang="en-US" dirty="0"/>
          </a:p>
          <a:p>
            <a:r>
              <a:rPr lang="en-US" dirty="0"/>
              <a:t>Be sure to include: </a:t>
            </a:r>
          </a:p>
          <a:p>
            <a:pPr lvl="1"/>
            <a:r>
              <a:rPr lang="en-US" dirty="0" smtClean="0"/>
              <a:t>a story with a beginning, middle, and end, and at least two characters who interact. 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four steps you learned for </a:t>
            </a:r>
            <a:r>
              <a:rPr lang="en-US" smtClean="0"/>
              <a:t>Asking Permission.</a:t>
            </a:r>
            <a:endParaRPr lang="en-US" dirty="0"/>
          </a:p>
          <a:p>
            <a:r>
              <a:rPr lang="en-US" dirty="0" smtClean="0"/>
              <a:t>Read the story to your class.</a:t>
            </a:r>
            <a:endParaRPr lang="en-US" dirty="0"/>
          </a:p>
          <a:p>
            <a:pPr marL="457200" lvl="1" indent="0"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592262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Asking Permission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Remember, this week we are talking about Asking Permission.</a:t>
            </a:r>
          </a:p>
          <a:p>
            <a:r>
              <a:rPr lang="en-US" sz="2800" dirty="0" smtClean="0"/>
              <a:t>Let’s review the four steps.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9344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Asking Permission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Step 1: Look at the person.</a:t>
            </a:r>
            <a:endParaRPr lang="en-US" sz="2800" dirty="0"/>
          </a:p>
        </p:txBody>
      </p:sp>
      <p:pic>
        <p:nvPicPr>
          <p:cNvPr id="4" name="Picture 3" descr="Image_EyesOnTheTeach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2413000"/>
            <a:ext cx="40386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88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Asking Permission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Step 2: Use a calm and pleasant voice.</a:t>
            </a:r>
            <a:endParaRPr lang="en-US" sz="2800" dirty="0"/>
          </a:p>
        </p:txBody>
      </p:sp>
      <p:pic>
        <p:nvPicPr>
          <p:cNvPr id="4" name="Picture 3" descr="Image_Voi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78" y="2744851"/>
            <a:ext cx="2779472" cy="314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14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Asking Permission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Step 3: Say, “May I</a:t>
            </a:r>
            <a:r>
              <a:rPr lang="mr-IN" sz="2800" dirty="0" smtClean="0"/>
              <a:t>…</a:t>
            </a:r>
            <a:r>
              <a:rPr lang="en-US" sz="2800" dirty="0" smtClean="0"/>
              <a:t>”</a:t>
            </a:r>
            <a:endParaRPr lang="en-US" sz="2800" dirty="0"/>
          </a:p>
        </p:txBody>
      </p:sp>
      <p:pic>
        <p:nvPicPr>
          <p:cNvPr id="4" name="Picture 3" descr="skd181973sd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809" y="2416493"/>
            <a:ext cx="2697480" cy="3474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411421">
            <a:off x="3262716" y="4246519"/>
            <a:ext cx="1644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halkboard"/>
                <a:cs typeface="Chalkboard"/>
              </a:rPr>
              <a:t>May I</a:t>
            </a:r>
            <a:r>
              <a:rPr lang="mr-IN" sz="2800" dirty="0" smtClean="0">
                <a:solidFill>
                  <a:srgbClr val="FF0000"/>
                </a:solidFill>
                <a:latin typeface="Chalkboard"/>
                <a:cs typeface="Chalkboard"/>
              </a:rPr>
              <a:t>…</a:t>
            </a:r>
            <a:r>
              <a:rPr lang="en-US" sz="2800" dirty="0" smtClean="0">
                <a:solidFill>
                  <a:srgbClr val="FF0000"/>
                </a:solidFill>
                <a:latin typeface="Chalkboard"/>
                <a:cs typeface="Chalkboard"/>
              </a:rPr>
              <a:t>?</a:t>
            </a:r>
            <a:endParaRPr lang="en-US" sz="28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925739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Asking Permission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Step 4: Accept the answer calmly.</a:t>
            </a:r>
            <a:endParaRPr lang="en-US" sz="2800" dirty="0"/>
          </a:p>
        </p:txBody>
      </p:sp>
      <p:pic>
        <p:nvPicPr>
          <p:cNvPr id="4" name="Picture 3" descr="Image_Cal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930" y="2507900"/>
            <a:ext cx="3165060" cy="35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16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Asking Permission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When you Ask Permission in this way, people are more likely to give you the answer you want.</a:t>
            </a:r>
          </a:p>
          <a:p>
            <a:r>
              <a:rPr lang="en-US" sz="2800" dirty="0" smtClean="0"/>
              <a:t>Okay, today we are going to talk more about the first step.</a:t>
            </a:r>
          </a:p>
          <a:p>
            <a:r>
              <a:rPr lang="en-US" sz="2800" dirty="0" smtClean="0"/>
              <a:t>Step 1 is “Look at the person.”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2262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Asking Permission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Why do you think it is important to look at someone when </a:t>
            </a:r>
            <a:r>
              <a:rPr lang="en-US" sz="2800" dirty="0" smtClean="0"/>
              <a:t>you are asking permission to do something?</a:t>
            </a:r>
            <a:endParaRPr lang="en-US" sz="2800" dirty="0"/>
          </a:p>
          <a:p>
            <a:r>
              <a:rPr lang="en-US" sz="2800" dirty="0"/>
              <a:t>Turn to your elbow partner and practice step 1 while you are explaining your answer to this question.</a:t>
            </a:r>
          </a:p>
        </p:txBody>
      </p:sp>
    </p:spTree>
    <p:extLst>
      <p:ext uri="{BB962C8B-B14F-4D97-AF65-F5344CB8AC3E}">
        <p14:creationId xmlns:p14="http://schemas.microsoft.com/office/powerpoint/2010/main" val="3096361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Asking Permission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do you think would happen if you </a:t>
            </a:r>
            <a:r>
              <a:rPr lang="en-US" sz="2800" i="1" dirty="0"/>
              <a:t>didn’t</a:t>
            </a:r>
            <a:r>
              <a:rPr lang="en-US" sz="2800" dirty="0"/>
              <a:t> look at someone when asking permission?</a:t>
            </a:r>
            <a:endParaRPr lang="en-US" sz="2800" dirty="0" smtClean="0"/>
          </a:p>
          <a:p>
            <a:r>
              <a:rPr lang="en-US" sz="2800" dirty="0" smtClean="0"/>
              <a:t>Now </a:t>
            </a:r>
            <a:r>
              <a:rPr lang="en-US" sz="2800" dirty="0"/>
              <a:t>turn to your elbow partner and demonstrate a </a:t>
            </a:r>
            <a:r>
              <a:rPr lang="en-US" sz="2800" i="1" dirty="0"/>
              <a:t>non-example</a:t>
            </a:r>
            <a:r>
              <a:rPr lang="en-US" sz="2800" dirty="0"/>
              <a:t> of this step while explaining your answer.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7939179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Custom 3">
      <a:dk1>
        <a:sysClr val="windowText" lastClr="000000"/>
      </a:dk1>
      <a:lt1>
        <a:srgbClr val="141313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241</TotalTime>
  <Words>330</Words>
  <Application>Microsoft Macintosh PowerPoint</Application>
  <PresentationFormat>On-screen Show (4:3)</PresentationFormat>
  <Paragraphs>37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Default Theme</vt:lpstr>
      <vt:lpstr>PowerPoint Presentation</vt:lpstr>
      <vt:lpstr>Asking Permission</vt:lpstr>
      <vt:lpstr>Asking Permission</vt:lpstr>
      <vt:lpstr>Asking Permission</vt:lpstr>
      <vt:lpstr>Asking Permission</vt:lpstr>
      <vt:lpstr>Asking Permission</vt:lpstr>
      <vt:lpstr>Asking Permission</vt:lpstr>
      <vt:lpstr>Asking Permission</vt:lpstr>
      <vt:lpstr>Asking Permission</vt:lpstr>
      <vt:lpstr>Asking Permission</vt:lpstr>
      <vt:lpstr>Asking Permission</vt:lpstr>
      <vt:lpstr>Asking Permission</vt:lpstr>
    </vt:vector>
  </TitlesOfParts>
  <Company>CVUSD - Oasis Elementary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Accepting “No” for an Answer</dc:title>
  <dc:creator>Haines-Widell, Carla A.</dc:creator>
  <cp:lastModifiedBy>Haines-Widell, Carla A.</cp:lastModifiedBy>
  <cp:revision>20</cp:revision>
  <dcterms:created xsi:type="dcterms:W3CDTF">2017-01-24T17:34:18Z</dcterms:created>
  <dcterms:modified xsi:type="dcterms:W3CDTF">2017-02-19T21:48:19Z</dcterms:modified>
</cp:coreProperties>
</file>