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3"/>
  </p:notes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B1DBA-7739-3B4D-A6AF-7145FB0FD45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F16A9-8BBC-0443-898C-66C4E4B5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3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F16A9-8BBC-0443-898C-66C4E4B50D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F16A9-8BBC-0443-898C-66C4E4B50D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69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F16A9-8BBC-0443-898C-66C4E4B50D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8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F16A9-8BBC-0443-898C-66C4E4B50D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F16A9-8BBC-0443-898C-66C4E4B50D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6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F16A9-8BBC-0443-898C-66C4E4B50D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1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F16A9-8BBC-0443-898C-66C4E4B50D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4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F16A9-8BBC-0443-898C-66C4E4B50D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1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F16A9-8BBC-0443-898C-66C4E4B50D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72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F16A9-8BBC-0443-898C-66C4E4B50D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3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F16A9-8BBC-0443-898C-66C4E4B50D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6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75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writethink.org/classroom-resources/student-interactives/diamante-poems-30053.html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70244"/>
            <a:ext cx="7583487" cy="4590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3</a:t>
            </a:r>
          </a:p>
        </p:txBody>
      </p:sp>
      <p:pic>
        <p:nvPicPr>
          <p:cNvPr id="6" name="Picture 5" descr="WC_AskingPermis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05" y="336131"/>
            <a:ext cx="5199672" cy="51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3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Work in groups on a laptop to write a Diamante Poem about asking permission.</a:t>
            </a:r>
          </a:p>
          <a:p>
            <a:r>
              <a:rPr lang="en-US" sz="2800" dirty="0" smtClean="0"/>
              <a:t>Consider using the </a:t>
            </a:r>
            <a:r>
              <a:rPr lang="en-US" sz="2800" dirty="0" smtClean="0">
                <a:hlinkClick r:id="rId3"/>
              </a:rPr>
              <a:t>ReadWriteThink</a:t>
            </a:r>
            <a:r>
              <a:rPr lang="en-US" sz="2800" dirty="0" smtClean="0"/>
              <a:t> program to compose your poem.</a:t>
            </a:r>
          </a:p>
          <a:p>
            <a:r>
              <a:rPr lang="en-US" sz="2800" dirty="0" smtClean="0"/>
              <a:t>When you are finished, please print the final poem or email it to your teacher.</a:t>
            </a:r>
          </a:p>
          <a:p>
            <a:endParaRPr lang="en-US" sz="2800" dirty="0" smtClean="0"/>
          </a:p>
        </p:txBody>
      </p:sp>
      <p:pic>
        <p:nvPicPr>
          <p:cNvPr id="5" name="Content Placeholder 4" descr="ReadWriteThink_Diamante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75" b="-31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046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write a fictional narrative about a character who must ask permission for something.  Consider creating your narrative using the Story Creator app.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 story with a beginning, middle, and end, and at least two characters who interact.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four steps you learned for </a:t>
            </a:r>
            <a:r>
              <a:rPr lang="en-US" smtClean="0"/>
              <a:t>Asking Permission.</a:t>
            </a:r>
            <a:endParaRPr lang="en-US" dirty="0"/>
          </a:p>
          <a:p>
            <a:r>
              <a:rPr lang="en-US" dirty="0" smtClean="0"/>
              <a:t>Read the story to your class.</a:t>
            </a:r>
            <a:endParaRPr lang="en-US" dirty="0"/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1954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Asking Permission.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calm and pleasant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78" y="2744851"/>
            <a:ext cx="2779472" cy="31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Say, “May I</a:t>
            </a:r>
            <a:r>
              <a:rPr lang="mr-IN" sz="2800" dirty="0" smtClean="0"/>
              <a:t>…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4" name="Picture 3" descr="skd181973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09" y="2416493"/>
            <a:ext cx="2697480" cy="347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11421">
            <a:off x="3262716" y="4246519"/>
            <a:ext cx="1644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May I</a:t>
            </a:r>
            <a:r>
              <a:rPr lang="mr-IN" sz="2800" dirty="0" smtClean="0">
                <a:solidFill>
                  <a:srgbClr val="FF0000"/>
                </a:solidFill>
                <a:latin typeface="Chalkboard"/>
                <a:cs typeface="Chalkboard"/>
              </a:rPr>
              <a:t>…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?</a:t>
            </a:r>
            <a:endParaRPr lang="en-US" sz="28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Accept the answer calmly.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30" y="2507900"/>
            <a:ext cx="3165060" cy="35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Ask Permission in this way, people are more likely to give you the answer you want.</a:t>
            </a:r>
          </a:p>
          <a:p>
            <a:r>
              <a:rPr lang="en-US" sz="2800" dirty="0" smtClean="0"/>
              <a:t>Okay, today we are going to talk more about the second step.</a:t>
            </a:r>
          </a:p>
          <a:p>
            <a:r>
              <a:rPr lang="en-US" sz="2800" dirty="0" smtClean="0"/>
              <a:t>Step 2 is “Use a calm and </a:t>
            </a:r>
            <a:r>
              <a:rPr lang="en-US" sz="2800" smtClean="0"/>
              <a:t>pleasant voice.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use a calm and pleasant voice when you are asking permission for something?</a:t>
            </a:r>
          </a:p>
          <a:p>
            <a:r>
              <a:rPr lang="en-US" sz="2800" dirty="0" smtClean="0"/>
              <a:t>Who would like to come to the front of the classroom and practice step 2 while you are explaining your answer to this question?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128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 you think would happen if you </a:t>
            </a:r>
            <a:r>
              <a:rPr lang="en-US" sz="2800" i="1" dirty="0"/>
              <a:t>didn’t</a:t>
            </a:r>
            <a:r>
              <a:rPr lang="en-US" sz="2800" dirty="0"/>
              <a:t> </a:t>
            </a:r>
            <a:r>
              <a:rPr lang="en-US" sz="2800" dirty="0" smtClean="0"/>
              <a:t>use a calm and pleasant voice when you were asking permission for something?</a:t>
            </a:r>
            <a:endParaRPr lang="en-US" sz="2800" dirty="0"/>
          </a:p>
          <a:p>
            <a:r>
              <a:rPr lang="en-US" sz="2800" dirty="0"/>
              <a:t>W</a:t>
            </a:r>
            <a:r>
              <a:rPr lang="en-US" sz="2800" dirty="0" smtClean="0"/>
              <a:t>ho would like to come to the front of the classroom and demonstrate a non-example of this step while explaining your answer?</a:t>
            </a:r>
          </a:p>
        </p:txBody>
      </p:sp>
    </p:spTree>
    <p:extLst>
      <p:ext uri="{BB962C8B-B14F-4D97-AF65-F5344CB8AC3E}">
        <p14:creationId xmlns:p14="http://schemas.microsoft.com/office/powerpoint/2010/main" val="229136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3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367</TotalTime>
  <Words>350</Words>
  <Application>Microsoft Macintosh PowerPoint</Application>
  <PresentationFormat>On-screen Show (4:3)</PresentationFormat>
  <Paragraphs>46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PowerPoint Presentation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25</cp:revision>
  <dcterms:created xsi:type="dcterms:W3CDTF">2017-01-24T17:34:18Z</dcterms:created>
  <dcterms:modified xsi:type="dcterms:W3CDTF">2017-02-19T22:48:00Z</dcterms:modified>
</cp:coreProperties>
</file>