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64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5E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77B9-7159-2B45-A149-12D2FC65052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C26B-E639-2E45-82AA-4D8C9D92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775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dmodo.com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70244"/>
            <a:ext cx="7583487" cy="4590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4</a:t>
            </a:r>
          </a:p>
        </p:txBody>
      </p:sp>
      <p:pic>
        <p:nvPicPr>
          <p:cNvPr id="6" name="Picture 5" descr="WC_AskingPermi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5" y="336131"/>
            <a:ext cx="5199672" cy="5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3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is “Accept the answer calmly.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Why is it important to accept the answer calmly, even if it’s not the answer that we want?</a:t>
            </a:r>
          </a:p>
          <a:p>
            <a:r>
              <a:rPr lang="en-US" sz="2800" dirty="0"/>
              <a:t>Turn to your elbow partner and practice step </a:t>
            </a:r>
            <a:r>
              <a:rPr lang="en-US" sz="2800" dirty="0" smtClean="0"/>
              <a:t>4 </a:t>
            </a:r>
            <a:r>
              <a:rPr lang="en-US" sz="2800" dirty="0"/>
              <a:t>by asking permission to </a:t>
            </a:r>
            <a:r>
              <a:rPr lang="en-US" sz="2800" dirty="0" smtClean="0"/>
              <a:t>go to the restroom.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4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What do you think would happen if you did not remain calm when you received your answer?</a:t>
            </a:r>
          </a:p>
          <a:p>
            <a:r>
              <a:rPr lang="en-US" sz="2800" dirty="0"/>
              <a:t>Turn to your elbow partner and demonstrate a non-example of this step while asking permission to </a:t>
            </a:r>
            <a:r>
              <a:rPr lang="en-US" sz="2800" dirty="0" smtClean="0"/>
              <a:t>go to the library.</a:t>
            </a:r>
          </a:p>
          <a:p>
            <a:r>
              <a:rPr lang="en-US" sz="2800" dirty="0" smtClean="0"/>
              <a:t>Remember, we might not always get the answer we want, but we are more likely to get the answer we want when we use the four steps for asking permission.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2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Log in to </a:t>
            </a:r>
            <a:r>
              <a:rPr lang="en-US" sz="2800" dirty="0" smtClean="0">
                <a:hlinkClick r:id="rId2"/>
              </a:rPr>
              <a:t>Edmodo</a:t>
            </a:r>
            <a:r>
              <a:rPr lang="en-US" sz="2800" dirty="0" smtClean="0"/>
              <a:t> and navigate to the “PBIS Social Skills” group.  If you haven’t already joined, the code is w483zg.</a:t>
            </a:r>
          </a:p>
          <a:p>
            <a:r>
              <a:rPr lang="en-US" sz="2800" dirty="0" smtClean="0"/>
              <a:t>Find the “Asking Permission Discussion Prompt” and respond in writing by clicking on the Reply button.</a:t>
            </a:r>
            <a:endParaRPr lang="en-US" sz="2800" dirty="0"/>
          </a:p>
        </p:txBody>
      </p:sp>
      <p:pic>
        <p:nvPicPr>
          <p:cNvPr id="5" name="Content Placeholder 4" descr="Edmodo_AskingPermission_Promp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36" b="-40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26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Work with your table group to </a:t>
            </a:r>
            <a:r>
              <a:rPr lang="en-US" dirty="0" smtClean="0"/>
              <a:t>write a fictional narrative about a character who must ask permission for something.  Consider creating your narrative using the Story Creator app.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story with a beginning, middle, and end, and at least two characters who interact.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four steps you learned for </a:t>
            </a:r>
            <a:r>
              <a:rPr lang="en-US" smtClean="0"/>
              <a:t>Asking Permission.</a:t>
            </a:r>
            <a:endParaRPr lang="en-US" dirty="0"/>
          </a:p>
          <a:p>
            <a:r>
              <a:rPr lang="en-US" dirty="0" smtClean="0"/>
              <a:t>Read the story to your class.</a:t>
            </a:r>
            <a:endParaRPr lang="en-US" dirty="0"/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290210" y="42576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0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Permission.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and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8" y="2744851"/>
            <a:ext cx="2779472" cy="31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“May I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skd18197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9" y="2416493"/>
            <a:ext cx="269748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11421">
            <a:off x="3262716" y="4246519"/>
            <a:ext cx="16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May I</a:t>
            </a:r>
            <a:r>
              <a:rPr lang="mr-IN" sz="2800" dirty="0" smtClean="0">
                <a:solidFill>
                  <a:srgbClr val="FF0000"/>
                </a:solidFill>
                <a:latin typeface="Chalkboard"/>
                <a:cs typeface="Chalkboard"/>
              </a:rPr>
              <a:t>…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?</a:t>
            </a:r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Accept the answer calmly.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0" y="2507900"/>
            <a:ext cx="3165060" cy="3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Ask Permission in this way, people are more likely to give you the answer you want.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</a:t>
            </a:r>
            <a:r>
              <a:rPr lang="en-US" sz="2800" dirty="0"/>
              <a:t>3</a:t>
            </a:r>
            <a:r>
              <a:rPr lang="en-US" sz="2800" dirty="0" smtClean="0"/>
              <a:t> is “Say, ‘May I</a:t>
            </a:r>
            <a:r>
              <a:rPr lang="mr-IN" sz="2800" dirty="0" smtClean="0"/>
              <a:t>…</a:t>
            </a:r>
            <a:r>
              <a:rPr lang="en-US" sz="2800" dirty="0" smtClean="0"/>
              <a:t>’.”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correct way to start your questions?  What other words could you add to make your question polite and respectful?</a:t>
            </a:r>
          </a:p>
          <a:p>
            <a:r>
              <a:rPr lang="en-US" sz="2800" dirty="0" smtClean="0"/>
              <a:t>Turn to your elbow partner and practice step 3 by asking permission to play basketball with them at recess.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482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ask permission politely?</a:t>
            </a:r>
          </a:p>
          <a:p>
            <a:r>
              <a:rPr lang="en-US" sz="2800" dirty="0" smtClean="0"/>
              <a:t>Turn to your elbow partner and demonstrate a non-example of this step while asking permission to sit next to them in the cafeteria at lunch.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73140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3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460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23</cp:revision>
  <cp:lastPrinted>2017-02-19T22:57:11Z</cp:lastPrinted>
  <dcterms:created xsi:type="dcterms:W3CDTF">2017-01-24T17:34:18Z</dcterms:created>
  <dcterms:modified xsi:type="dcterms:W3CDTF">2017-02-19T22:57:18Z</dcterms:modified>
</cp:coreProperties>
</file>