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F5E977"/>
    <a:srgbClr val="FFF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B62FD-7E3D-9743-9EDA-81EDF6DADB91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86AA-3314-FD4F-80FA-82E853C9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0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977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70244"/>
            <a:ext cx="7583487" cy="4590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5</a:t>
            </a:r>
          </a:p>
        </p:txBody>
      </p:sp>
      <p:pic>
        <p:nvPicPr>
          <p:cNvPr id="6" name="Picture 5" descr="WC_AskingPermi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05" y="336131"/>
            <a:ext cx="5199672" cy="51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Asking Permission.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calm and pleasant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78" y="2744851"/>
            <a:ext cx="2779472" cy="31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“May I</a:t>
            </a:r>
            <a:r>
              <a:rPr lang="mr-IN" sz="2800" dirty="0" smtClean="0"/>
              <a:t>…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4" name="Picture 3" descr="skd181973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09" y="2416493"/>
            <a:ext cx="2697480" cy="3474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11421">
            <a:off x="3262716" y="4246519"/>
            <a:ext cx="1644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May I</a:t>
            </a:r>
            <a:r>
              <a:rPr lang="mr-IN" sz="2800" dirty="0" smtClean="0">
                <a:solidFill>
                  <a:srgbClr val="FF0000"/>
                </a:solidFill>
                <a:latin typeface="Chalkboard"/>
                <a:cs typeface="Chalkboard"/>
              </a:rPr>
              <a:t>…</a:t>
            </a:r>
            <a:r>
              <a:rPr lang="en-US" sz="2800" dirty="0" smtClean="0">
                <a:solidFill>
                  <a:srgbClr val="FF0000"/>
                </a:solidFill>
                <a:latin typeface="Chalkboard"/>
                <a:cs typeface="Chalkboard"/>
              </a:rPr>
              <a:t>?</a:t>
            </a:r>
            <a:endParaRPr lang="en-US" sz="2800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Accept the answer calmly.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30" y="2507900"/>
            <a:ext cx="3165060" cy="35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Asking Permission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Ask Permission in this way, people are more likely to give you the answer you want.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  Who would like to be the 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4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</TotalTime>
  <Words>120</Words>
  <Application>Microsoft Macintosh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Summer</vt:lpstr>
      <vt:lpstr>PowerPoint Presentation</vt:lpstr>
      <vt:lpstr>Asking Permission</vt:lpstr>
      <vt:lpstr>Asking Permission</vt:lpstr>
      <vt:lpstr>Asking Permission</vt:lpstr>
      <vt:lpstr>Asking Permission</vt:lpstr>
      <vt:lpstr>Asking Permission</vt:lpstr>
      <vt:lpstr>Asking Permission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21</cp:revision>
  <cp:lastPrinted>2017-02-19T22:56:20Z</cp:lastPrinted>
  <dcterms:created xsi:type="dcterms:W3CDTF">2017-01-24T17:34:18Z</dcterms:created>
  <dcterms:modified xsi:type="dcterms:W3CDTF">2017-02-19T22:56:26Z</dcterms:modified>
</cp:coreProperties>
</file>