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9" r:id="rId3"/>
    <p:sldId id="270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353"/>
    <a:srgbClr val="FAC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2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353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u19hcethru65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639218"/>
            <a:ext cx="7583487" cy="59004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1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DisagreeingAppropriate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10" y="458380"/>
            <a:ext cx="5180838" cy="518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7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you </a:t>
            </a:r>
            <a:r>
              <a:rPr lang="en-US" sz="2800" dirty="0" smtClean="0"/>
              <a:t>are able to disagree appropriately, you have a better chance of solving your problems peacefully and keeping your friends.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 smtClean="0"/>
              <a:t>Write a letter to a close friend or relative and describe what you have learned about Disagreeing Appropriately.  Consider using email to compose and send your letter.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 heading, a greeting, a body, a closing, and a signature.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six </a:t>
            </a:r>
            <a:r>
              <a:rPr lang="en-US" dirty="0"/>
              <a:t>steps you learned for </a:t>
            </a:r>
            <a:r>
              <a:rPr lang="en-US" dirty="0" smtClean="0"/>
              <a:t>Disagreeing Appropriately.</a:t>
            </a:r>
          </a:p>
          <a:p>
            <a:r>
              <a:rPr lang="en-US" dirty="0" smtClean="0"/>
              <a:t>Share your letter with your </a:t>
            </a:r>
            <a:r>
              <a:rPr lang="en-US" smtClean="0"/>
              <a:t>table group.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7715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What is something you and your best friend disagree about?  How do you handle that?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here.</a:t>
            </a:r>
            <a:endParaRPr lang="en-US" dirty="0"/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</p:txBody>
      </p:sp>
      <p:pic>
        <p:nvPicPr>
          <p:cNvPr id="5" name="Content Placeholder 4" descr="Padlet_DisagreeingAppropriately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5" b="-109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528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Disagreeing Appropriately.</a:t>
            </a:r>
          </a:p>
          <a:p>
            <a:r>
              <a:rPr lang="en-US" sz="2800" dirty="0" smtClean="0"/>
              <a:t>Let’s learn the six steps all students must do when asked to disagree appropriately.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090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pleasant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04" y="2527025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Say, “I understand how you feel.”</a:t>
            </a:r>
            <a:endParaRPr lang="en-US" sz="2800" dirty="0"/>
          </a:p>
        </p:txBody>
      </p:sp>
      <p:pic>
        <p:nvPicPr>
          <p:cNvPr id="4" name="Picture 3" descr="Image_IUnderst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08" y="2973466"/>
            <a:ext cx="4501628" cy="27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Tell why you feel differently.</a:t>
            </a:r>
            <a:endParaRPr lang="en-US" sz="2800" dirty="0"/>
          </a:p>
        </p:txBody>
      </p:sp>
      <p:pic>
        <p:nvPicPr>
          <p:cNvPr id="4" name="Picture 3" descr="Image_Convers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93" y="2565400"/>
            <a:ext cx="3966493" cy="26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Give a reason.</a:t>
            </a:r>
            <a:endParaRPr lang="en-US" sz="2800" dirty="0"/>
          </a:p>
        </p:txBody>
      </p:sp>
      <p:pic>
        <p:nvPicPr>
          <p:cNvPr id="4" name="Picture 3" descr="Image_10Rea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92" y="2560725"/>
            <a:ext cx="5305620" cy="29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 Listen to the other person.</a:t>
            </a:r>
            <a:endParaRPr lang="en-US" sz="2800" dirty="0"/>
          </a:p>
        </p:txBody>
      </p:sp>
      <p:pic>
        <p:nvPicPr>
          <p:cNvPr id="5" name="Picture 4" descr="Image_Liste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822834"/>
            <a:ext cx="4534215" cy="32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5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4266</TotalTime>
  <Words>283</Words>
  <Application>Microsoft Macintosh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PowerPoint Presentation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26</cp:revision>
  <dcterms:created xsi:type="dcterms:W3CDTF">2017-01-24T17:34:18Z</dcterms:created>
  <dcterms:modified xsi:type="dcterms:W3CDTF">2017-02-20T19:38:11Z</dcterms:modified>
</cp:coreProperties>
</file>