
<file path=[Content_Types].xml><?xml version="1.0" encoding="utf-8"?>
<Types xmlns="http://schemas.openxmlformats.org/package/2006/content-types">
  <Default Extension="xml" ContentType="application/xml"/>
  <Default Extension="jpg" ContentType="image/jpeg"/>
  <Default Extension="jpeg" ContentType="image/jpeg"/>
  <Default Extension="mp4" ContentType="video/unknown"/>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66" r:id="rId2"/>
    <p:sldId id="257" r:id="rId3"/>
    <p:sldId id="258" r:id="rId4"/>
    <p:sldId id="259" r:id="rId5"/>
    <p:sldId id="260" r:id="rId6"/>
    <p:sldId id="262" r:id="rId7"/>
    <p:sldId id="263" r:id="rId8"/>
    <p:sldId id="264" r:id="rId9"/>
    <p:sldId id="261" r:id="rId10"/>
    <p:sldId id="269" r:id="rId11"/>
    <p:sldId id="270" r:id="rId12"/>
    <p:sldId id="265" r:id="rId13"/>
    <p:sldId id="271" r:id="rId14"/>
    <p:sldId id="267" r:id="rId15"/>
    <p:sldId id="268" r:id="rId16"/>
    <p:sldId id="272"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B5354"/>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56" d="100"/>
          <a:sy n="56" d="100"/>
        </p:scale>
        <p:origin x="-2288"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printerSettings" Target="printerSettings/printerSettings1.bin"/><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overlayTitle.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779463" y="1597025"/>
            <a:ext cx="7583488" cy="1679575"/>
          </a:xfrm>
        </p:spPr>
        <p:txBody>
          <a:bodyPr anchor="b" anchorCtr="0"/>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779463" y="3276600"/>
            <a:ext cx="7583487" cy="1752600"/>
          </a:xfrm>
        </p:spPr>
        <p:txBody>
          <a:bodyPr/>
          <a:lstStyle>
            <a:lvl1pPr marL="0" indent="0" algn="ctr">
              <a:lnSpc>
                <a:spcPct val="110000"/>
              </a:lnSpc>
              <a:spcBef>
                <a:spcPts val="600"/>
              </a:spcBef>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306ABC7-05A8-D843-AD3C-BA24D4224E64}" type="datetimeFigureOut">
              <a:rPr lang="en-US" smtClean="0"/>
              <a:t>2/19/17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A40C6E-DAF1-0743-A07F-88995B5D0E4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overlayBlank.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966787" y="838200"/>
            <a:ext cx="3474720" cy="1619250"/>
          </a:xfrm>
        </p:spPr>
        <p:txBody>
          <a:bodyPr vert="horz" lIns="91440" tIns="45720" rIns="91440" bIns="45720" rtlCol="0" anchor="b">
            <a:noAutofit/>
          </a:bodyPr>
          <a:lstStyle>
            <a:lvl1pPr algn="ctr" defTabSz="914400" rtl="0" eaLnBrk="1" latinLnBrk="0" hangingPunct="1">
              <a:lnSpc>
                <a:spcPct val="95000"/>
              </a:lnSpc>
              <a:spcBef>
                <a:spcPct val="0"/>
              </a:spcBef>
              <a:buNone/>
              <a:defRPr lang="en-US" sz="3000" b="1" kern="1200" dirty="0">
                <a:solidFill>
                  <a:schemeClr val="bg1"/>
                </a:solidFill>
                <a:effectLst>
                  <a:outerShdw blurRad="101600" dist="12700" dir="3600000" algn="tl" rotWithShape="0">
                    <a:prstClr val="black">
                      <a:alpha val="30000"/>
                    </a:prstClr>
                  </a:outerShdw>
                </a:effectLst>
                <a:latin typeface="+mj-lt"/>
                <a:ea typeface="+mj-ea"/>
                <a:cs typeface="+mj-cs"/>
              </a:defRPr>
            </a:lvl1pPr>
          </a:lstStyle>
          <a:p>
            <a:r>
              <a:rPr lang="en-US" smtClean="0"/>
              <a:t>Click to edit Master title style</a:t>
            </a:r>
            <a:endParaRPr lang="en-US" dirty="0"/>
          </a:p>
        </p:txBody>
      </p:sp>
      <p:sp>
        <p:nvSpPr>
          <p:cNvPr id="3" name="Picture Placeholder 2"/>
          <p:cNvSpPr>
            <a:spLocks noGrp="1"/>
          </p:cNvSpPr>
          <p:nvPr>
            <p:ph type="pic" idx="1"/>
          </p:nvPr>
        </p:nvSpPr>
        <p:spPr>
          <a:xfrm>
            <a:off x="4727892" y="838200"/>
            <a:ext cx="3474720" cy="4572000"/>
          </a:xfrm>
          <a:prstGeom prst="roundRect">
            <a:avLst>
              <a:gd name="adj" fmla="val 10888"/>
            </a:avLst>
          </a:prstGeom>
          <a:solidFill>
            <a:schemeClr val="bg1">
              <a:lumMod val="75000"/>
            </a:schemeClr>
          </a:solidFill>
          <a:effectLst>
            <a:reflection blurRad="6350" stA="20000" endA="300" endPos="25500" dist="50800" dir="5400000" sy="-100000" algn="bl" rotWithShape="0"/>
          </a:effectLst>
        </p:spPr>
        <p:txBody>
          <a:bodyPr>
            <a:normAutofit/>
          </a:bodyPr>
          <a:lstStyle>
            <a:lvl1pPr marL="0" indent="0">
              <a:buNone/>
              <a:defRPr sz="2000" b="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966787" y="2474258"/>
            <a:ext cx="3474720" cy="2743200"/>
          </a:xfrm>
        </p:spPr>
        <p:txBody>
          <a:bodyPr vert="horz" lIns="91440" tIns="45720" rIns="91440" bIns="45720" rtlCol="0">
            <a:normAutofit/>
          </a:bodyPr>
          <a:lstStyle>
            <a:lvl1pPr marL="0" indent="0" algn="ctr">
              <a:lnSpc>
                <a:spcPct val="110000"/>
              </a:lnSpc>
              <a:spcBef>
                <a:spcPts val="600"/>
              </a:spcBef>
              <a:buNone/>
              <a:defRPr lang="en-US" sz="1800" kern="1200" dirty="0" smtClean="0">
                <a:solidFill>
                  <a:schemeClr val="bg1"/>
                </a:solidFill>
                <a:effectLst>
                  <a:outerShdw blurRad="101600" dist="12700" dir="3600000" algn="tl" rotWithShape="0">
                    <a:prstClr val="black">
                      <a:alpha val="3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000"/>
              </a:spcBef>
              <a:spcAft>
                <a:spcPts val="0"/>
              </a:spcAft>
              <a:buSzPct val="90000"/>
              <a:buFont typeface="Wingdings" pitchFamily="2" charset="2"/>
              <a:buNone/>
            </a:pPr>
            <a:r>
              <a:rPr lang="en-US" smtClean="0"/>
              <a:t>Click to edit Master text styles</a:t>
            </a:r>
          </a:p>
        </p:txBody>
      </p:sp>
      <p:sp>
        <p:nvSpPr>
          <p:cNvPr id="5" name="Date Placeholder 4"/>
          <p:cNvSpPr>
            <a:spLocks noGrp="1"/>
          </p:cNvSpPr>
          <p:nvPr>
            <p:ph type="dt" sz="half" idx="10"/>
          </p:nvPr>
        </p:nvSpPr>
        <p:spPr/>
        <p:txBody>
          <a:bodyPr/>
          <a:lstStyle/>
          <a:p>
            <a:fld id="{A306ABC7-05A8-D843-AD3C-BA24D4224E64}" type="datetimeFigureOut">
              <a:rPr lang="en-US" smtClean="0"/>
              <a:t>2/19/17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A40C6E-DAF1-0743-A07F-88995B5D0E4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ture with Caption, Alt.">
    <p:spTree>
      <p:nvGrpSpPr>
        <p:cNvPr id="1" name=""/>
        <p:cNvGrpSpPr/>
        <p:nvPr/>
      </p:nvGrpSpPr>
      <p:grpSpPr>
        <a:xfrm>
          <a:off x="0" y="0"/>
          <a:ext cx="0" cy="0"/>
          <a:chOff x="0" y="0"/>
          <a:chExt cx="0" cy="0"/>
        </a:xfrm>
      </p:grpSpPr>
      <p:sp>
        <p:nvSpPr>
          <p:cNvPr id="2" name="Title 1"/>
          <p:cNvSpPr>
            <a:spLocks noGrp="1"/>
          </p:cNvSpPr>
          <p:nvPr>
            <p:ph type="title"/>
          </p:nvPr>
        </p:nvSpPr>
        <p:spPr>
          <a:xfrm>
            <a:off x="779463" y="89647"/>
            <a:ext cx="7583488" cy="1143000"/>
          </a:xfrm>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A306ABC7-05A8-D843-AD3C-BA24D4224E64}" type="datetimeFigureOut">
              <a:rPr lang="en-US" smtClean="0"/>
              <a:t>2/19/17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A40C6E-DAF1-0743-A07F-88995B5D0E49}" type="slidenum">
              <a:rPr lang="en-US" smtClean="0"/>
              <a:t>‹#›</a:t>
            </a:fld>
            <a:endParaRPr lang="en-US"/>
          </a:p>
        </p:txBody>
      </p:sp>
      <p:sp>
        <p:nvSpPr>
          <p:cNvPr id="8" name="Text Placeholder 3"/>
          <p:cNvSpPr>
            <a:spLocks noGrp="1"/>
          </p:cNvSpPr>
          <p:nvPr>
            <p:ph type="body" sz="half" idx="2"/>
          </p:nvPr>
        </p:nvSpPr>
        <p:spPr>
          <a:xfrm>
            <a:off x="779463" y="1371600"/>
            <a:ext cx="7583488" cy="1371600"/>
          </a:xfrm>
        </p:spPr>
        <p:txBody>
          <a:bodyPr vert="horz" lIns="91440" tIns="45720" rIns="91440" bIns="45720" rtlCol="0">
            <a:normAutofit/>
          </a:bodyPr>
          <a:lstStyle>
            <a:lvl1pPr marL="0" indent="0" algn="ctr">
              <a:lnSpc>
                <a:spcPct val="110000"/>
              </a:lnSpc>
              <a:spcBef>
                <a:spcPts val="600"/>
              </a:spcBef>
              <a:buNone/>
              <a:defRPr lang="en-US" sz="1800" kern="1200" dirty="0" smtClean="0">
                <a:solidFill>
                  <a:schemeClr val="bg1"/>
                </a:solidFill>
                <a:effectLst>
                  <a:outerShdw blurRad="101600" dist="12700" dir="3600000" algn="tl" rotWithShape="0">
                    <a:prstClr val="black">
                      <a:alpha val="3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000"/>
              </a:spcBef>
              <a:spcAft>
                <a:spcPts val="0"/>
              </a:spcAft>
              <a:buSzPct val="90000"/>
              <a:buFont typeface="Wingdings" pitchFamily="2" charset="2"/>
              <a:buNone/>
            </a:pPr>
            <a:r>
              <a:rPr lang="en-US" smtClean="0"/>
              <a:t>Click to edit Master text styles</a:t>
            </a:r>
          </a:p>
        </p:txBody>
      </p:sp>
      <p:sp>
        <p:nvSpPr>
          <p:cNvPr id="9" name="Picture Placeholder 2"/>
          <p:cNvSpPr>
            <a:spLocks noGrp="1"/>
          </p:cNvSpPr>
          <p:nvPr>
            <p:ph type="pic" idx="1"/>
          </p:nvPr>
        </p:nvSpPr>
        <p:spPr>
          <a:xfrm>
            <a:off x="2514600" y="2743200"/>
            <a:ext cx="4114800" cy="2819400"/>
          </a:xfrm>
          <a:prstGeom prst="roundRect">
            <a:avLst>
              <a:gd name="adj" fmla="val 10888"/>
            </a:avLst>
          </a:prstGeom>
          <a:solidFill>
            <a:schemeClr val="bg1">
              <a:lumMod val="75000"/>
            </a:schemeClr>
          </a:solidFill>
          <a:effectLst>
            <a:reflection blurRad="6350" stA="20000" endA="300" endPos="38500" dist="50800" dir="5400000" sy="-100000" algn="bl" rotWithShape="0"/>
          </a:effectLst>
        </p:spPr>
        <p:txBody>
          <a:bodyPr>
            <a:normAutofit/>
          </a:bodyPr>
          <a:lstStyle>
            <a:lvl1pPr marL="0" indent="0">
              <a:buNone/>
              <a:defRPr sz="2000" b="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lvl1pPr marL="365760" indent="-365760">
              <a:defRPr/>
            </a:lvl1pPr>
            <a:lvl2pPr marL="731520" indent="-365760">
              <a:defRPr/>
            </a:lvl2pPr>
            <a:lvl3pPr marL="1097280" indent="-365760">
              <a:defRPr/>
            </a:lvl3pPr>
            <a:lvl4pPr marL="1463040" indent="-365760">
              <a:defRPr/>
            </a:lvl4pPr>
            <a:lvl5pPr marL="1828800" indent="-365760">
              <a:defRPr/>
            </a:lvl5pPr>
            <a:lvl6pPr marL="2194560" indent="-365760">
              <a:defRPr/>
            </a:lvl6pPr>
            <a:lvl7pPr marL="2560320" indent="-365760">
              <a:defRPr/>
            </a:lvl7pPr>
            <a:lvl8pPr marL="2926080" indent="-365760">
              <a:defRPr/>
            </a:lvl8pPr>
            <a:lvl9pPr marL="3291840" indent="-365760">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306ABC7-05A8-D843-AD3C-BA24D4224E64}" type="datetimeFigureOut">
              <a:rPr lang="en-US" smtClean="0"/>
              <a:t>2/19/17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A40C6E-DAF1-0743-A07F-88995B5D0E49}"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overlayVertical.png"/>
          <p:cNvPicPr>
            <a:picLocks noChangeAspect="1"/>
          </p:cNvPicPr>
          <p:nvPr/>
        </p:nvPicPr>
        <p:blipFill>
          <a:blip r:embed="rId2"/>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7239000" y="838200"/>
            <a:ext cx="1676400" cy="5053013"/>
          </a:xfrm>
        </p:spPr>
        <p:txBody>
          <a:bodyPr vert="eaVert"/>
          <a:lstStyle>
            <a:lvl1pPr>
              <a:defRPr sz="3600"/>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79462" y="838200"/>
            <a:ext cx="6019800" cy="5053013"/>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306ABC7-05A8-D843-AD3C-BA24D4224E64}" type="datetimeFigureOut">
              <a:rPr lang="en-US" smtClean="0"/>
              <a:t>2/19/17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A40C6E-DAF1-0743-A07F-88995B5D0E4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306ABC7-05A8-D843-AD3C-BA24D4224E64}" type="datetimeFigureOut">
              <a:rPr lang="en-US" smtClean="0"/>
              <a:t>2/19/17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A40C6E-DAF1-0743-A07F-88995B5D0E4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picTx" preserve="1">
  <p:cSld name="Title Slide with Picture">
    <p:spTree>
      <p:nvGrpSpPr>
        <p:cNvPr id="1" name=""/>
        <p:cNvGrpSpPr/>
        <p:nvPr/>
      </p:nvGrpSpPr>
      <p:grpSpPr>
        <a:xfrm>
          <a:off x="0" y="0"/>
          <a:ext cx="0" cy="0"/>
          <a:chOff x="0" y="0"/>
          <a:chExt cx="0" cy="0"/>
        </a:xfrm>
      </p:grpSpPr>
      <p:pic>
        <p:nvPicPr>
          <p:cNvPr id="9" name="Picture 8" descr="overlayText.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1812" y="3254188"/>
            <a:ext cx="7580376" cy="1685365"/>
          </a:xfrm>
        </p:spPr>
        <p:txBody>
          <a:bodyPr vert="horz" lIns="91440" tIns="45720" rIns="91440" bIns="45720" rtlCol="0" anchor="b" anchorCtr="0">
            <a:noAutofit/>
          </a:bodyPr>
          <a:lstStyle>
            <a:lvl1pPr algn="ctr" defTabSz="914400" rtl="0" eaLnBrk="1" latinLnBrk="0" hangingPunct="1">
              <a:lnSpc>
                <a:spcPct val="95000"/>
              </a:lnSpc>
              <a:spcBef>
                <a:spcPct val="0"/>
              </a:spcBef>
              <a:buNone/>
              <a:defRPr lang="en-US" sz="5400" b="1" kern="1200">
                <a:solidFill>
                  <a:schemeClr val="bg1"/>
                </a:solidFill>
                <a:effectLst>
                  <a:outerShdw blurRad="101600" dist="12700" dir="3600000" algn="tl" rotWithShape="0">
                    <a:prstClr val="black">
                      <a:alpha val="30000"/>
                    </a:prstClr>
                  </a:outerShdw>
                </a:effectLst>
                <a:latin typeface="+mj-lt"/>
                <a:ea typeface="+mj-ea"/>
                <a:cs typeface="+mj-cs"/>
              </a:defRPr>
            </a:lvl1pPr>
          </a:lstStyle>
          <a:p>
            <a:r>
              <a:rPr lang="en-US" smtClean="0"/>
              <a:t>Click to edit Master title style</a:t>
            </a:r>
            <a:endParaRPr lang="en-US" dirty="0"/>
          </a:p>
        </p:txBody>
      </p:sp>
      <p:sp>
        <p:nvSpPr>
          <p:cNvPr id="3" name="Picture Placeholder 2"/>
          <p:cNvSpPr>
            <a:spLocks noGrp="1"/>
          </p:cNvSpPr>
          <p:nvPr>
            <p:ph type="pic" idx="1"/>
          </p:nvPr>
        </p:nvSpPr>
        <p:spPr>
          <a:xfrm>
            <a:off x="2514600" y="457200"/>
            <a:ext cx="4114800" cy="2743200"/>
          </a:xfrm>
          <a:prstGeom prst="roundRect">
            <a:avLst>
              <a:gd name="adj" fmla="val 10888"/>
            </a:avLst>
          </a:prstGeom>
          <a:solidFill>
            <a:schemeClr val="bg1">
              <a:lumMod val="75000"/>
            </a:schemeClr>
          </a:solidFill>
          <a:effectLst>
            <a:reflection blurRad="6350" stA="20000" endA="300" endPos="38500" dist="50800" dir="5400000" sy="-100000" algn="bl" rotWithShape="0"/>
          </a:effectLst>
        </p:spPr>
        <p:txBody>
          <a:bodyPr>
            <a:normAutofit/>
          </a:bodyPr>
          <a:lstStyle>
            <a:lvl1pPr marL="0" indent="0">
              <a:buNone/>
              <a:defRPr sz="2000" b="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781812" y="4953000"/>
            <a:ext cx="7580376" cy="914400"/>
          </a:xfrm>
        </p:spPr>
        <p:txBody>
          <a:bodyPr>
            <a:normAutofit/>
          </a:bodyPr>
          <a:lstStyle>
            <a:lvl1pPr marL="0" indent="0" algn="ctr">
              <a:spcBef>
                <a:spcPts val="300"/>
              </a:spcBef>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06ABC7-05A8-D843-AD3C-BA24D4224E64}" type="datetimeFigureOut">
              <a:rPr lang="en-US" smtClean="0"/>
              <a:t>2/19/17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A40C6E-DAF1-0743-A07F-88995B5D0E4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overlayBlank.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806450" y="1627188"/>
            <a:ext cx="7580376" cy="1682496"/>
          </a:xfrm>
        </p:spPr>
        <p:txBody>
          <a:bodyPr vert="horz" lIns="91440" tIns="45720" rIns="91440" bIns="45720" rtlCol="0" anchor="b" anchorCtr="0">
            <a:noAutofit/>
          </a:bodyPr>
          <a:lstStyle>
            <a:lvl1pPr algn="ctr" defTabSz="914400" rtl="0" eaLnBrk="1" latinLnBrk="0" hangingPunct="1">
              <a:lnSpc>
                <a:spcPct val="95000"/>
              </a:lnSpc>
              <a:spcBef>
                <a:spcPct val="0"/>
              </a:spcBef>
              <a:buNone/>
              <a:defRPr lang="en-US" sz="4400" b="1" kern="1200" dirty="0">
                <a:solidFill>
                  <a:schemeClr val="bg1"/>
                </a:solidFill>
                <a:effectLst>
                  <a:outerShdw blurRad="101600" dist="12700" dir="3600000" algn="tl" rotWithShape="0">
                    <a:prstClr val="black">
                      <a:alpha val="30000"/>
                    </a:prstClr>
                  </a:outerShdw>
                </a:effectLst>
                <a:latin typeface="+mj-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806450" y="3309411"/>
            <a:ext cx="7580376" cy="1755648"/>
          </a:xfrm>
        </p:spPr>
        <p:txBody>
          <a:bodyPr vert="horz" lIns="91440" tIns="45720" rIns="91440" bIns="45720" rtlCol="0">
            <a:normAutofit/>
          </a:bodyPr>
          <a:lstStyle>
            <a:lvl1pPr marL="0" indent="0" algn="ctr" defTabSz="914400" rtl="0" eaLnBrk="1" latinLnBrk="0" hangingPunct="1">
              <a:lnSpc>
                <a:spcPct val="110000"/>
              </a:lnSpc>
              <a:spcBef>
                <a:spcPts val="600"/>
              </a:spcBef>
              <a:spcAft>
                <a:spcPts val="0"/>
              </a:spcAft>
              <a:buSzPct val="90000"/>
              <a:buFont typeface="Wingdings" pitchFamily="2" charset="2"/>
              <a:buNone/>
              <a:defRPr lang="en-US" sz="1800" kern="1200" dirty="0" smtClean="0">
                <a:solidFill>
                  <a:schemeClr val="bg1"/>
                </a:solidFill>
                <a:effectLst>
                  <a:outerShdw blurRad="101600" dist="12700" dir="3600000" algn="tl" rotWithShape="0">
                    <a:prstClr val="black">
                      <a:alpha val="30000"/>
                    </a:prstClr>
                  </a:outerShdw>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306ABC7-05A8-D843-AD3C-BA24D4224E64}" type="datetimeFigureOut">
              <a:rPr lang="en-US" smtClean="0"/>
              <a:t>2/19/17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A40C6E-DAF1-0743-A07F-88995B5D0E4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66788" y="1600200"/>
            <a:ext cx="3529584" cy="4288536"/>
          </a:xfrm>
        </p:spPr>
        <p:txBody>
          <a:bodyPr>
            <a:normAutofit/>
          </a:bodyPr>
          <a:lstStyle>
            <a:lvl1pPr marL="231775" indent="-231775">
              <a:defRPr sz="1800"/>
            </a:lvl1pPr>
            <a:lvl2pPr marL="457200" indent="-231775">
              <a:defRPr sz="1800"/>
            </a:lvl2pPr>
            <a:lvl3pPr marL="688975" indent="-231775">
              <a:defRPr sz="1800"/>
            </a:lvl3pPr>
            <a:lvl4pPr marL="914400" indent="-231775">
              <a:defRPr sz="1800"/>
            </a:lvl4pPr>
            <a:lvl5pPr marL="1146175" indent="-231775">
              <a:defRPr sz="1800"/>
            </a:lvl5pPr>
            <a:lvl6pPr marL="1371600" indent="-231775">
              <a:defRPr sz="1800"/>
            </a:lvl6pPr>
            <a:lvl7pPr marL="1603375" indent="-231775">
              <a:defRPr sz="1800"/>
            </a:lvl7pPr>
            <a:lvl8pPr marL="1828800" indent="-231775">
              <a:defRPr sz="1800"/>
            </a:lvl8pPr>
            <a:lvl9pPr marL="2060575" indent="-231775">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half" idx="2"/>
          </p:nvPr>
        </p:nvSpPr>
        <p:spPr>
          <a:xfrm>
            <a:off x="4648200" y="1600200"/>
            <a:ext cx="3529584" cy="4288536"/>
          </a:xfrm>
        </p:spPr>
        <p:txBody>
          <a:bodyPr>
            <a:normAutofit/>
          </a:bodyPr>
          <a:lstStyle>
            <a:lvl1pPr marL="231775" indent="-231775">
              <a:defRPr sz="1800"/>
            </a:lvl1pPr>
            <a:lvl2pPr marL="457200" indent="-231775">
              <a:defRPr sz="1800"/>
            </a:lvl2pPr>
            <a:lvl3pPr marL="688975" indent="-231775">
              <a:defRPr sz="1800"/>
            </a:lvl3pPr>
            <a:lvl4pPr marL="914400" indent="-231775">
              <a:defRPr sz="1800"/>
            </a:lvl4pPr>
            <a:lvl5pPr marL="1146175" indent="-231775">
              <a:defRPr sz="1800"/>
            </a:lvl5pPr>
            <a:lvl6pPr marL="1371600" indent="-231775">
              <a:defRPr sz="1800"/>
            </a:lvl6pPr>
            <a:lvl7pPr marL="1603375" indent="-231775">
              <a:defRPr sz="1800"/>
            </a:lvl7pPr>
            <a:lvl8pPr marL="1828800" indent="-231775">
              <a:defRPr sz="1800"/>
            </a:lvl8pPr>
            <a:lvl9pPr marL="2060575" indent="-231775">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306ABC7-05A8-D843-AD3C-BA24D4224E64}" type="datetimeFigureOut">
              <a:rPr lang="en-US" smtClean="0"/>
              <a:t>2/19/17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A40C6E-DAF1-0743-A07F-88995B5D0E4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66216" y="1272988"/>
            <a:ext cx="3529584" cy="879475"/>
          </a:xfrm>
        </p:spPr>
        <p:txBody>
          <a:bodyPr anchor="b" anchorCtr="0">
            <a:noAutofit/>
          </a:bodyPr>
          <a:lstStyle>
            <a:lvl1pPr marL="0" indent="0" algn="ctr">
              <a:spcBef>
                <a:spcPts val="0"/>
              </a:spcBef>
              <a:buNone/>
              <a:defRPr sz="2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966216" y="2174875"/>
            <a:ext cx="3529584" cy="3716338"/>
          </a:xfrm>
        </p:spPr>
        <p:txBody>
          <a:bodyPr>
            <a:normAutofit/>
          </a:bodyPr>
          <a:lstStyle>
            <a:lvl1pPr marL="231775" indent="-231775">
              <a:defRPr sz="1800"/>
            </a:lvl1pPr>
            <a:lvl2pPr marL="457200" indent="-231775">
              <a:defRPr sz="1800"/>
            </a:lvl2pPr>
            <a:lvl3pPr marL="688975" indent="-231775">
              <a:defRPr sz="1800"/>
            </a:lvl3pPr>
            <a:lvl4pPr marL="914400" indent="-231775">
              <a:defRPr sz="1800"/>
            </a:lvl4pPr>
            <a:lvl5pPr marL="1146175" indent="-231775">
              <a:defRPr sz="1800"/>
            </a:lvl5pPr>
            <a:lvl6pPr marL="1371600" indent="-231775">
              <a:tabLst/>
              <a:defRPr sz="1800"/>
            </a:lvl6pPr>
            <a:lvl7pPr marL="1603375" indent="-231775">
              <a:tabLst/>
              <a:defRPr sz="1800"/>
            </a:lvl7pPr>
            <a:lvl8pPr marL="1828800" indent="-231775">
              <a:tabLst/>
              <a:defRPr sz="1800"/>
            </a:lvl8pPr>
            <a:lvl9pPr marL="2060575" indent="-231775">
              <a:tabLst/>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272988"/>
            <a:ext cx="3529584" cy="879475"/>
          </a:xfrm>
        </p:spPr>
        <p:txBody>
          <a:bodyPr anchor="b" anchorCtr="0">
            <a:noAutofit/>
          </a:bodyPr>
          <a:lstStyle>
            <a:lvl1pPr marL="0" indent="0" algn="ctr">
              <a:spcBef>
                <a:spcPts val="0"/>
              </a:spcBef>
              <a:buNone/>
              <a:defRPr sz="2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3529584" cy="3716338"/>
          </a:xfrm>
        </p:spPr>
        <p:txBody>
          <a:bodyPr>
            <a:noAutofit/>
          </a:bodyPr>
          <a:lstStyle>
            <a:lvl1pPr marL="231775" indent="-231775" algn="l" defTabSz="914400" rtl="0" eaLnBrk="1" latinLnBrk="0" hangingPunct="1">
              <a:buSzPct val="90000"/>
              <a:buFont typeface="Wingdings" pitchFamily="2" charset="2"/>
              <a:defRPr lang="en-US" sz="1800" kern="1200" dirty="0" smtClean="0">
                <a:solidFill>
                  <a:schemeClr val="bg1"/>
                </a:solidFill>
                <a:effectLst>
                  <a:outerShdw blurRad="101600" dist="12700" dir="3600000" algn="tl" rotWithShape="0">
                    <a:prstClr val="black">
                      <a:alpha val="30000"/>
                    </a:prstClr>
                  </a:outerShdw>
                </a:effectLst>
                <a:latin typeface="+mn-lt"/>
                <a:ea typeface="+mn-ea"/>
                <a:cs typeface="+mn-cs"/>
              </a:defRPr>
            </a:lvl1pPr>
            <a:lvl2pPr marL="457200" indent="-231775" algn="l" defTabSz="914400" rtl="0" eaLnBrk="1" latinLnBrk="0" hangingPunct="1">
              <a:buSzPct val="90000"/>
              <a:buFont typeface="Wingdings" pitchFamily="2" charset="2"/>
              <a:defRPr lang="en-US" sz="1800" kern="1200" dirty="0" smtClean="0">
                <a:solidFill>
                  <a:schemeClr val="bg1"/>
                </a:solidFill>
                <a:effectLst>
                  <a:outerShdw blurRad="101600" dist="12700" dir="3600000" algn="tl" rotWithShape="0">
                    <a:prstClr val="black">
                      <a:alpha val="30000"/>
                    </a:prstClr>
                  </a:outerShdw>
                </a:effectLst>
                <a:latin typeface="+mn-lt"/>
                <a:ea typeface="+mn-ea"/>
                <a:cs typeface="+mn-cs"/>
              </a:defRPr>
            </a:lvl2pPr>
            <a:lvl3pPr marL="688975" indent="-231775" algn="l" defTabSz="914400" rtl="0" eaLnBrk="1" latinLnBrk="0" hangingPunct="1">
              <a:buSzPct val="90000"/>
              <a:buFont typeface="Wingdings" pitchFamily="2" charset="2"/>
              <a:defRPr lang="en-US" sz="1800" kern="1200" dirty="0" smtClean="0">
                <a:solidFill>
                  <a:schemeClr val="bg1"/>
                </a:solidFill>
                <a:effectLst>
                  <a:outerShdw blurRad="101600" dist="12700" dir="3600000" algn="tl" rotWithShape="0">
                    <a:prstClr val="black">
                      <a:alpha val="30000"/>
                    </a:prstClr>
                  </a:outerShdw>
                </a:effectLst>
                <a:latin typeface="+mn-lt"/>
                <a:ea typeface="+mn-ea"/>
                <a:cs typeface="+mn-cs"/>
              </a:defRPr>
            </a:lvl3pPr>
            <a:lvl4pPr marL="914400" indent="-231775" algn="l" defTabSz="914400" rtl="0" eaLnBrk="1" latinLnBrk="0" hangingPunct="1">
              <a:buSzPct val="90000"/>
              <a:buFont typeface="Wingdings" pitchFamily="2" charset="2"/>
              <a:defRPr lang="en-US" sz="1800" kern="1200" dirty="0" smtClean="0">
                <a:solidFill>
                  <a:schemeClr val="bg1"/>
                </a:solidFill>
                <a:effectLst>
                  <a:outerShdw blurRad="101600" dist="12700" dir="3600000" algn="tl" rotWithShape="0">
                    <a:prstClr val="black">
                      <a:alpha val="30000"/>
                    </a:prstClr>
                  </a:outerShdw>
                </a:effectLst>
                <a:latin typeface="+mn-lt"/>
                <a:ea typeface="+mn-ea"/>
                <a:cs typeface="+mn-cs"/>
              </a:defRPr>
            </a:lvl4pPr>
            <a:lvl5pPr marL="1146175" indent="-231775" algn="l" defTabSz="914400" rtl="0" eaLnBrk="1" latinLnBrk="0" hangingPunct="1">
              <a:buSzPct val="90000"/>
              <a:buFont typeface="Wingdings" pitchFamily="2" charset="2"/>
              <a:defRPr lang="en-US" sz="1800" kern="1200" dirty="0" smtClean="0">
                <a:solidFill>
                  <a:schemeClr val="bg1"/>
                </a:solidFill>
                <a:effectLst>
                  <a:outerShdw blurRad="101600" dist="12700" dir="3600000" algn="tl" rotWithShape="0">
                    <a:prstClr val="black">
                      <a:alpha val="30000"/>
                    </a:prstClr>
                  </a:outerShdw>
                </a:effectLst>
                <a:latin typeface="+mn-lt"/>
                <a:ea typeface="+mn-ea"/>
                <a:cs typeface="+mn-cs"/>
              </a:defRPr>
            </a:lvl5pPr>
            <a:lvl6pPr marL="1371600" indent="-231775" algn="l" defTabSz="914400" rtl="0" eaLnBrk="1" latinLnBrk="0" hangingPunct="1">
              <a:buSzPct val="90000"/>
              <a:buFont typeface="Wingdings" pitchFamily="2" charset="2"/>
              <a:defRPr lang="en-US" sz="1800" kern="1200" dirty="0" smtClean="0">
                <a:solidFill>
                  <a:schemeClr val="bg1"/>
                </a:solidFill>
                <a:effectLst>
                  <a:outerShdw blurRad="101600" dist="12700" dir="3600000" algn="tl" rotWithShape="0">
                    <a:prstClr val="black">
                      <a:alpha val="30000"/>
                    </a:prstClr>
                  </a:outerShdw>
                </a:effectLst>
                <a:latin typeface="+mn-lt"/>
                <a:ea typeface="+mn-ea"/>
                <a:cs typeface="+mn-cs"/>
              </a:defRPr>
            </a:lvl6pPr>
            <a:lvl7pPr marL="1603375" indent="-231775" algn="l" defTabSz="914400" rtl="0" eaLnBrk="1" latinLnBrk="0" hangingPunct="1">
              <a:buSzPct val="90000"/>
              <a:buFont typeface="Wingdings" pitchFamily="2" charset="2"/>
              <a:defRPr lang="en-US" sz="1800" kern="1200" dirty="0" smtClean="0">
                <a:solidFill>
                  <a:schemeClr val="bg1"/>
                </a:solidFill>
                <a:effectLst>
                  <a:outerShdw blurRad="101600" dist="12700" dir="3600000" algn="tl" rotWithShape="0">
                    <a:prstClr val="black">
                      <a:alpha val="30000"/>
                    </a:prstClr>
                  </a:outerShdw>
                </a:effectLst>
                <a:latin typeface="+mn-lt"/>
                <a:ea typeface="+mn-ea"/>
                <a:cs typeface="+mn-cs"/>
              </a:defRPr>
            </a:lvl7pPr>
            <a:lvl8pPr marL="1828800" indent="-231775" algn="l" defTabSz="914400" rtl="0" eaLnBrk="1" latinLnBrk="0" hangingPunct="1">
              <a:buSzPct val="90000"/>
              <a:buFont typeface="Wingdings" pitchFamily="2" charset="2"/>
              <a:defRPr lang="en-US" sz="1800" kern="1200" dirty="0" smtClean="0">
                <a:solidFill>
                  <a:schemeClr val="bg1"/>
                </a:solidFill>
                <a:effectLst>
                  <a:outerShdw blurRad="101600" dist="12700" dir="3600000" algn="tl" rotWithShape="0">
                    <a:prstClr val="black">
                      <a:alpha val="30000"/>
                    </a:prstClr>
                  </a:outerShdw>
                </a:effectLst>
                <a:latin typeface="+mn-lt"/>
                <a:ea typeface="+mn-ea"/>
                <a:cs typeface="+mn-cs"/>
              </a:defRPr>
            </a:lvl8pPr>
            <a:lvl9pPr marL="2060575" indent="-231775" algn="l" defTabSz="914400" rtl="0" eaLnBrk="1" latinLnBrk="0" hangingPunct="1">
              <a:buSzPct val="90000"/>
              <a:buFont typeface="Wingdings" pitchFamily="2" charset="2"/>
              <a:defRPr lang="en-US" sz="1800" kern="1200" dirty="0">
                <a:solidFill>
                  <a:schemeClr val="bg1"/>
                </a:solidFill>
                <a:effectLst>
                  <a:outerShdw blurRad="101600" dist="12700" dir="3600000" algn="tl" rotWithShape="0">
                    <a:prstClr val="black">
                      <a:alpha val="30000"/>
                    </a:prstClr>
                  </a:outerShdw>
                </a:effectLst>
                <a:latin typeface="+mn-lt"/>
                <a:ea typeface="+mn-ea"/>
                <a:cs typeface="+mn-cs"/>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306ABC7-05A8-D843-AD3C-BA24D4224E64}" type="datetimeFigureOut">
              <a:rPr lang="en-US" smtClean="0"/>
              <a:t>2/19/17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4A40C6E-DAF1-0743-A07F-88995B5D0E4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306ABC7-05A8-D843-AD3C-BA24D4224E64}" type="datetimeFigureOut">
              <a:rPr lang="en-US" smtClean="0"/>
              <a:t>2/19/17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A40C6E-DAF1-0743-A07F-88995B5D0E4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overlayBlank.png"/>
          <p:cNvPicPr>
            <a:picLocks noChangeAspect="1"/>
          </p:cNvPicPr>
          <p:nvPr/>
        </p:nvPicPr>
        <p:blipFill>
          <a:blip r:embed="rId2"/>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A306ABC7-05A8-D843-AD3C-BA24D4224E64}" type="datetimeFigureOut">
              <a:rPr lang="en-US" smtClean="0"/>
              <a:t>2/19/17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4A40C6E-DAF1-0743-A07F-88995B5D0E4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overlayBlank.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966787" y="838200"/>
            <a:ext cx="3474720" cy="1619250"/>
          </a:xfrm>
        </p:spPr>
        <p:txBody>
          <a:bodyPr vert="horz" lIns="91440" tIns="45720" rIns="91440" bIns="45720" rtlCol="0" anchor="b">
            <a:noAutofit/>
          </a:bodyPr>
          <a:lstStyle>
            <a:lvl1pPr algn="ctr" defTabSz="914400" rtl="0" eaLnBrk="1" latinLnBrk="0" hangingPunct="1">
              <a:lnSpc>
                <a:spcPct val="95000"/>
              </a:lnSpc>
              <a:spcBef>
                <a:spcPct val="0"/>
              </a:spcBef>
              <a:buNone/>
              <a:defRPr lang="en-US" sz="3000" b="1" kern="1200" dirty="0" smtClean="0">
                <a:solidFill>
                  <a:schemeClr val="bg1"/>
                </a:solidFill>
                <a:effectLst>
                  <a:outerShdw blurRad="101600" dist="12700" dir="3600000" algn="tl" rotWithShape="0">
                    <a:prstClr val="black">
                      <a:alpha val="30000"/>
                    </a:prstClr>
                  </a:outerShdw>
                </a:effectLst>
                <a:latin typeface="+mj-lt"/>
                <a:ea typeface="+mj-ea"/>
                <a:cs typeface="+mj-cs"/>
              </a:defRPr>
            </a:lvl1pPr>
          </a:lstStyle>
          <a:p>
            <a:r>
              <a:rPr lang="en-US" smtClean="0"/>
              <a:t>Click to edit Master title style</a:t>
            </a:r>
            <a:endParaRPr lang="en-US" dirty="0"/>
          </a:p>
        </p:txBody>
      </p:sp>
      <p:sp>
        <p:nvSpPr>
          <p:cNvPr id="3" name="Content Placeholder 2"/>
          <p:cNvSpPr>
            <a:spLocks noGrp="1"/>
          </p:cNvSpPr>
          <p:nvPr>
            <p:ph idx="1"/>
          </p:nvPr>
        </p:nvSpPr>
        <p:spPr>
          <a:xfrm>
            <a:off x="4727892" y="838200"/>
            <a:ext cx="3474720" cy="4572000"/>
          </a:xfrm>
        </p:spPr>
        <p:txBody>
          <a:bodyPr>
            <a:normAutofit/>
          </a:bodyPr>
          <a:lstStyle>
            <a:lvl1pPr marL="282575" indent="-282575">
              <a:defRPr sz="2400"/>
            </a:lvl1pPr>
            <a:lvl2pPr marL="573088" indent="-282575">
              <a:defRPr sz="2200"/>
            </a:lvl2pPr>
            <a:lvl3pPr marL="855663" indent="-282575">
              <a:defRPr sz="2000"/>
            </a:lvl3pPr>
            <a:lvl4pPr marL="1146175" indent="-282575">
              <a:defRPr sz="1800"/>
            </a:lvl4pPr>
            <a:lvl5pPr marL="1430338" indent="-282575">
              <a:defRPr sz="1800"/>
            </a:lvl5pPr>
            <a:lvl6pPr marL="1712913" indent="-282575">
              <a:defRPr sz="1800"/>
            </a:lvl6pPr>
            <a:lvl7pPr marL="2003425" indent="-282575">
              <a:defRPr sz="1800"/>
            </a:lvl7pPr>
            <a:lvl8pPr marL="2286000" indent="-282575">
              <a:defRPr sz="1800"/>
            </a:lvl8pPr>
            <a:lvl9pPr marL="2568575" indent="-282575">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66787" y="2474258"/>
            <a:ext cx="3474720" cy="2743200"/>
          </a:xfrm>
        </p:spPr>
        <p:txBody>
          <a:bodyPr vert="horz" lIns="91440" tIns="45720" rIns="91440" bIns="45720" rtlCol="0">
            <a:normAutofit/>
          </a:bodyPr>
          <a:lstStyle>
            <a:lvl1pPr marL="0" indent="0" algn="ctr">
              <a:lnSpc>
                <a:spcPct val="110000"/>
              </a:lnSpc>
              <a:spcBef>
                <a:spcPts val="600"/>
              </a:spcBef>
              <a:buNone/>
              <a:defRPr lang="en-US" sz="1800" kern="1200" smtClean="0">
                <a:solidFill>
                  <a:schemeClr val="bg1"/>
                </a:solidFill>
                <a:effectLst>
                  <a:outerShdw blurRad="101600" dist="12700" dir="3600000" algn="tl" rotWithShape="0">
                    <a:prstClr val="black">
                      <a:alpha val="3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000"/>
              </a:spcBef>
              <a:spcAft>
                <a:spcPts val="0"/>
              </a:spcAft>
              <a:buSzPct val="90000"/>
              <a:buFont typeface="Wingdings" pitchFamily="2" charset="2"/>
              <a:buNone/>
            </a:pPr>
            <a:r>
              <a:rPr lang="en-US" smtClean="0"/>
              <a:t>Click to edit Master text styles</a:t>
            </a:r>
          </a:p>
        </p:txBody>
      </p:sp>
      <p:sp>
        <p:nvSpPr>
          <p:cNvPr id="5" name="Date Placeholder 4"/>
          <p:cNvSpPr>
            <a:spLocks noGrp="1"/>
          </p:cNvSpPr>
          <p:nvPr>
            <p:ph type="dt" sz="half" idx="10"/>
          </p:nvPr>
        </p:nvSpPr>
        <p:spPr/>
        <p:txBody>
          <a:bodyPr/>
          <a:lstStyle/>
          <a:p>
            <a:fld id="{A306ABC7-05A8-D843-AD3C-BA24D4224E64}" type="datetimeFigureOut">
              <a:rPr lang="en-US" smtClean="0"/>
              <a:t>2/19/17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A40C6E-DAF1-0743-A07F-88995B5D0E4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B5354">
            <a:alpha val="86000"/>
          </a:srgbClr>
        </a:solidFill>
        <a:effectLst/>
      </p:bgPr>
    </p:bg>
    <p:spTree>
      <p:nvGrpSpPr>
        <p:cNvPr id="1" name=""/>
        <p:cNvGrpSpPr/>
        <p:nvPr/>
      </p:nvGrpSpPr>
      <p:grpSpPr>
        <a:xfrm>
          <a:off x="0" y="0"/>
          <a:ext cx="0" cy="0"/>
          <a:chOff x="0" y="0"/>
          <a:chExt cx="0" cy="0"/>
        </a:xfrm>
      </p:grpSpPr>
      <p:pic>
        <p:nvPicPr>
          <p:cNvPr id="7" name="Picture 6" descr="overlayText.png"/>
          <p:cNvPicPr>
            <a:picLocks noChangeAspect="1"/>
          </p:cNvPicPr>
          <p:nvPr/>
        </p:nvPicPr>
        <p:blipFill>
          <a:blip r:embed="rId15"/>
          <a:stretch>
            <a:fillRect/>
          </a:stretch>
        </p:blipFill>
        <p:spPr>
          <a:xfrm>
            <a:off x="0" y="0"/>
            <a:ext cx="9144000" cy="6858000"/>
          </a:xfrm>
          <a:prstGeom prst="rect">
            <a:avLst/>
          </a:prstGeom>
        </p:spPr>
      </p:pic>
      <p:sp>
        <p:nvSpPr>
          <p:cNvPr id="2" name="Title Placeholder 1"/>
          <p:cNvSpPr>
            <a:spLocks noGrp="1"/>
          </p:cNvSpPr>
          <p:nvPr>
            <p:ph type="title"/>
          </p:nvPr>
        </p:nvSpPr>
        <p:spPr>
          <a:xfrm>
            <a:off x="779463" y="89647"/>
            <a:ext cx="7583488"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955675" y="1600200"/>
            <a:ext cx="7232650" cy="429101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86400" y="6172200"/>
            <a:ext cx="3200400" cy="365125"/>
          </a:xfrm>
          <a:prstGeom prst="rect">
            <a:avLst/>
          </a:prstGeom>
        </p:spPr>
        <p:txBody>
          <a:bodyPr vert="horz" lIns="91440" tIns="45720" rIns="91440" bIns="45720" rtlCol="0" anchor="ctr"/>
          <a:lstStyle>
            <a:lvl1pPr algn="r">
              <a:defRPr sz="1000" b="1">
                <a:solidFill>
                  <a:schemeClr val="bg1"/>
                </a:solidFill>
              </a:defRPr>
            </a:lvl1pPr>
          </a:lstStyle>
          <a:p>
            <a:fld id="{A306ABC7-05A8-D843-AD3C-BA24D4224E64}" type="datetimeFigureOut">
              <a:rPr lang="en-US" smtClean="0"/>
              <a:t>2/19/17</a:t>
            </a:fld>
            <a:endParaRPr lang="en-US"/>
          </a:p>
        </p:txBody>
      </p:sp>
      <p:sp>
        <p:nvSpPr>
          <p:cNvPr id="5" name="Footer Placeholder 4"/>
          <p:cNvSpPr>
            <a:spLocks noGrp="1"/>
          </p:cNvSpPr>
          <p:nvPr>
            <p:ph type="ftr" sz="quarter" idx="3"/>
          </p:nvPr>
        </p:nvSpPr>
        <p:spPr>
          <a:xfrm>
            <a:off x="457200" y="6172200"/>
            <a:ext cx="3200400" cy="365125"/>
          </a:xfrm>
          <a:prstGeom prst="rect">
            <a:avLst/>
          </a:prstGeom>
        </p:spPr>
        <p:txBody>
          <a:bodyPr vert="horz" lIns="91440" tIns="45720" rIns="91440" bIns="45720" rtlCol="0" anchor="ctr"/>
          <a:lstStyle>
            <a:lvl1pPr algn="l">
              <a:defRPr sz="1000" b="1">
                <a:solidFill>
                  <a:schemeClr val="bg1"/>
                </a:solidFill>
              </a:defRPr>
            </a:lvl1pPr>
          </a:lstStyle>
          <a:p>
            <a:endParaRPr lang="en-US"/>
          </a:p>
        </p:txBody>
      </p:sp>
      <p:sp>
        <p:nvSpPr>
          <p:cNvPr id="6" name="Slide Number Placeholder 5"/>
          <p:cNvSpPr>
            <a:spLocks noGrp="1"/>
          </p:cNvSpPr>
          <p:nvPr>
            <p:ph type="sldNum" sz="quarter" idx="4"/>
          </p:nvPr>
        </p:nvSpPr>
        <p:spPr>
          <a:xfrm>
            <a:off x="4305300" y="6172200"/>
            <a:ext cx="533400" cy="365125"/>
          </a:xfrm>
          <a:prstGeom prst="rect">
            <a:avLst/>
          </a:prstGeom>
        </p:spPr>
        <p:txBody>
          <a:bodyPr vert="horz" lIns="91440" tIns="45720" rIns="91440" bIns="45720" rtlCol="0" anchor="ctr"/>
          <a:lstStyle>
            <a:lvl1pPr algn="ctr">
              <a:defRPr sz="1000" b="1">
                <a:solidFill>
                  <a:schemeClr val="bg1"/>
                </a:solidFill>
              </a:defRPr>
            </a:lvl1pPr>
          </a:lstStyle>
          <a:p>
            <a:fld id="{14A40C6E-DAF1-0743-A07F-88995B5D0E4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914400" rtl="0" eaLnBrk="1" latinLnBrk="0" hangingPunct="1">
        <a:lnSpc>
          <a:spcPct val="95000"/>
        </a:lnSpc>
        <a:spcBef>
          <a:spcPct val="0"/>
        </a:spcBef>
        <a:buNone/>
        <a:defRPr sz="4800" b="1" kern="1200">
          <a:solidFill>
            <a:schemeClr val="bg1"/>
          </a:solidFill>
          <a:effectLst>
            <a:outerShdw blurRad="101600" dist="12700" dir="3600000" algn="tl" rotWithShape="0">
              <a:prstClr val="black">
                <a:alpha val="30000"/>
              </a:prstClr>
            </a:outerShdw>
          </a:effectLst>
          <a:latin typeface="+mj-lt"/>
          <a:ea typeface="+mj-ea"/>
          <a:cs typeface="+mj-cs"/>
        </a:defRPr>
      </a:lvl1pPr>
    </p:titleStyle>
    <p:bodyStyle>
      <a:lvl1pPr marL="457200" indent="-457200" algn="l" defTabSz="914400" rtl="0" eaLnBrk="1" latinLnBrk="0" hangingPunct="1">
        <a:spcBef>
          <a:spcPts val="2000"/>
        </a:spcBef>
        <a:spcAft>
          <a:spcPts val="0"/>
        </a:spcAft>
        <a:buSzPct val="90000"/>
        <a:buFont typeface="Wingdings" pitchFamily="2" charset="2"/>
        <a:buChar char=""/>
        <a:defRPr sz="2400" kern="1200">
          <a:solidFill>
            <a:schemeClr val="bg1"/>
          </a:solidFill>
          <a:effectLst>
            <a:outerShdw blurRad="101600" dist="12700" dir="3600000" algn="tl" rotWithShape="0">
              <a:prstClr val="black">
                <a:alpha val="30000"/>
              </a:prstClr>
            </a:outerShdw>
          </a:effectLst>
          <a:latin typeface="+mn-lt"/>
          <a:ea typeface="+mn-ea"/>
          <a:cs typeface="+mn-cs"/>
        </a:defRPr>
      </a:lvl1pPr>
      <a:lvl2pPr marL="914400" indent="-457200" algn="l" defTabSz="914400" rtl="0" eaLnBrk="1" latinLnBrk="0" hangingPunct="1">
        <a:spcBef>
          <a:spcPts val="1000"/>
        </a:spcBef>
        <a:spcAft>
          <a:spcPts val="0"/>
        </a:spcAft>
        <a:buSzPct val="90000"/>
        <a:buFont typeface="Wingdings" pitchFamily="2" charset="2"/>
        <a:buChar char=""/>
        <a:defRPr sz="2200" kern="1200">
          <a:solidFill>
            <a:schemeClr val="bg1"/>
          </a:solidFill>
          <a:effectLst>
            <a:outerShdw blurRad="101600" dist="12700" dir="3600000" algn="tl" rotWithShape="0">
              <a:prstClr val="black">
                <a:alpha val="30000"/>
              </a:prstClr>
            </a:outerShdw>
          </a:effectLst>
          <a:latin typeface="+mn-lt"/>
          <a:ea typeface="+mn-ea"/>
          <a:cs typeface="+mn-cs"/>
        </a:defRPr>
      </a:lvl2pPr>
      <a:lvl3pPr marL="1371600" indent="-457200" algn="l" defTabSz="914400" rtl="0" eaLnBrk="1" latinLnBrk="0" hangingPunct="1">
        <a:spcBef>
          <a:spcPts val="1000"/>
        </a:spcBef>
        <a:spcAft>
          <a:spcPts val="0"/>
        </a:spcAft>
        <a:buSzPct val="90000"/>
        <a:buFont typeface="Wingdings" pitchFamily="2" charset="2"/>
        <a:buChar char=""/>
        <a:defRPr sz="2000" kern="1200">
          <a:solidFill>
            <a:schemeClr val="bg1"/>
          </a:solidFill>
          <a:effectLst>
            <a:outerShdw blurRad="101600" dist="12700" dir="3600000" algn="tl" rotWithShape="0">
              <a:prstClr val="black">
                <a:alpha val="30000"/>
              </a:prstClr>
            </a:outerShdw>
          </a:effectLst>
          <a:latin typeface="+mn-lt"/>
          <a:ea typeface="+mn-ea"/>
          <a:cs typeface="+mn-cs"/>
        </a:defRPr>
      </a:lvl3pPr>
      <a:lvl4pPr marL="1828800" indent="-457200" algn="l" defTabSz="914400" rtl="0" eaLnBrk="1" latinLnBrk="0" hangingPunct="1">
        <a:spcBef>
          <a:spcPts val="1000"/>
        </a:spcBef>
        <a:spcAft>
          <a:spcPts val="0"/>
        </a:spcAft>
        <a:buSzPct val="90000"/>
        <a:buFont typeface="Wingdings" pitchFamily="2" charset="2"/>
        <a:buChar char=""/>
        <a:defRPr sz="1800" kern="1200">
          <a:solidFill>
            <a:schemeClr val="bg1"/>
          </a:solidFill>
          <a:effectLst>
            <a:outerShdw blurRad="101600" dist="12700" dir="3600000" algn="tl" rotWithShape="0">
              <a:prstClr val="black">
                <a:alpha val="30000"/>
              </a:prstClr>
            </a:outerShdw>
          </a:effectLst>
          <a:latin typeface="+mn-lt"/>
          <a:ea typeface="+mn-ea"/>
          <a:cs typeface="+mn-cs"/>
        </a:defRPr>
      </a:lvl4pPr>
      <a:lvl5pPr marL="2286000" indent="-457200" algn="l" defTabSz="914400" rtl="0" eaLnBrk="1" latinLnBrk="0" hangingPunct="1">
        <a:spcBef>
          <a:spcPts val="1000"/>
        </a:spcBef>
        <a:spcAft>
          <a:spcPts val="0"/>
        </a:spcAft>
        <a:buSzPct val="90000"/>
        <a:buFont typeface="Wingdings" pitchFamily="2" charset="2"/>
        <a:buChar char=""/>
        <a:defRPr sz="1800" kern="1200">
          <a:solidFill>
            <a:schemeClr val="bg1"/>
          </a:solidFill>
          <a:effectLst>
            <a:outerShdw blurRad="101600" dist="12700" dir="3600000" algn="tl" rotWithShape="0">
              <a:prstClr val="black">
                <a:alpha val="30000"/>
              </a:prstClr>
            </a:outerShdw>
          </a:effectLst>
          <a:latin typeface="+mn-lt"/>
          <a:ea typeface="+mn-ea"/>
          <a:cs typeface="+mn-cs"/>
        </a:defRPr>
      </a:lvl5pPr>
      <a:lvl6pPr marL="2743200" indent="-457200" algn="l" defTabSz="914400" rtl="0" eaLnBrk="1" latinLnBrk="0" hangingPunct="1">
        <a:spcBef>
          <a:spcPts val="1000"/>
        </a:spcBef>
        <a:buSzPct val="90000"/>
        <a:buFont typeface="Wingdings" pitchFamily="2" charset="2"/>
        <a:buChar char="{"/>
        <a:defRPr lang="en-US" sz="1800" kern="1200" dirty="0" smtClean="0">
          <a:solidFill>
            <a:schemeClr val="bg1"/>
          </a:solidFill>
          <a:effectLst>
            <a:outerShdw blurRad="101600" dist="12700" dir="3600000" algn="tl" rotWithShape="0">
              <a:prstClr val="black">
                <a:alpha val="30000"/>
              </a:prstClr>
            </a:outerShdw>
          </a:effectLst>
          <a:latin typeface="+mn-lt"/>
          <a:ea typeface="+mn-ea"/>
          <a:cs typeface="+mn-cs"/>
        </a:defRPr>
      </a:lvl6pPr>
      <a:lvl7pPr marL="3200400" indent="-457200" algn="l" defTabSz="914400" rtl="0" eaLnBrk="1" latinLnBrk="0" hangingPunct="1">
        <a:spcBef>
          <a:spcPts val="1000"/>
        </a:spcBef>
        <a:buSzPct val="90000"/>
        <a:buFont typeface="Wingdings" pitchFamily="2" charset="2"/>
        <a:buChar char="|"/>
        <a:defRPr lang="en-US" sz="1800" kern="1200" baseline="0" dirty="0" smtClean="0">
          <a:solidFill>
            <a:schemeClr val="bg1"/>
          </a:solidFill>
          <a:effectLst>
            <a:outerShdw blurRad="101600" dist="12700" dir="3600000" algn="tl" rotWithShape="0">
              <a:prstClr val="black">
                <a:alpha val="30000"/>
              </a:prstClr>
            </a:outerShdw>
          </a:effectLst>
          <a:latin typeface="+mn-lt"/>
          <a:ea typeface="+mn-ea"/>
          <a:cs typeface="+mn-cs"/>
        </a:defRPr>
      </a:lvl7pPr>
      <a:lvl8pPr marL="3657600" indent="-457200" algn="l" defTabSz="914400" rtl="0" eaLnBrk="1" latinLnBrk="0" hangingPunct="1">
        <a:spcBef>
          <a:spcPts val="1000"/>
        </a:spcBef>
        <a:buSzPct val="90000"/>
        <a:buFont typeface="Wingdings" pitchFamily="2" charset="2"/>
        <a:buChar char="{"/>
        <a:defRPr lang="en-US" sz="1800" kern="1200" baseline="0" dirty="0" smtClean="0">
          <a:solidFill>
            <a:schemeClr val="bg1"/>
          </a:solidFill>
          <a:effectLst>
            <a:outerShdw blurRad="101600" dist="12700" dir="3600000" algn="tl" rotWithShape="0">
              <a:prstClr val="black">
                <a:alpha val="30000"/>
              </a:prstClr>
            </a:outerShdw>
          </a:effectLst>
          <a:latin typeface="+mn-lt"/>
          <a:ea typeface="+mn-ea"/>
          <a:cs typeface="+mn-cs"/>
        </a:defRPr>
      </a:lvl8pPr>
      <a:lvl9pPr marL="4114800" indent="-457200" algn="l" defTabSz="914400" rtl="0" eaLnBrk="1" latinLnBrk="0" hangingPunct="1">
        <a:spcBef>
          <a:spcPts val="1000"/>
        </a:spcBef>
        <a:buSzPct val="90000"/>
        <a:buFont typeface="Wingdings" pitchFamily="2" charset="2"/>
        <a:buChar char="|"/>
        <a:defRPr lang="en-US" sz="1800" kern="1200" dirty="0">
          <a:solidFill>
            <a:schemeClr val="bg1"/>
          </a:solidFill>
          <a:effectLst>
            <a:outerShdw blurRad="101600" dist="12700" dir="3600000" algn="tl" rotWithShape="0">
              <a:prstClr val="black">
                <a:alpha val="30000"/>
              </a:prst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2.png"/><Relationship Id="rId1" Type="http://schemas.microsoft.com/office/2007/relationships/media" Target="../media/media1.mp4"/><Relationship Id="rId2" Type="http://schemas.openxmlformats.org/officeDocument/2006/relationships/video" Target="../media/media1.mp4"/></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79463" y="5639218"/>
            <a:ext cx="7583487" cy="590043"/>
          </a:xfrm>
        </p:spPr>
        <p:txBody>
          <a:bodyPr/>
          <a:lstStyle/>
          <a:p>
            <a:r>
              <a:rPr lang="en-US" dirty="0" smtClean="0"/>
              <a:t>PBIS Social Skills</a:t>
            </a:r>
            <a:endParaRPr lang="en-US" dirty="0"/>
          </a:p>
        </p:txBody>
      </p:sp>
      <p:sp>
        <p:nvSpPr>
          <p:cNvPr id="4" name="TextBox 3"/>
          <p:cNvSpPr txBox="1"/>
          <p:nvPr/>
        </p:nvSpPr>
        <p:spPr>
          <a:xfrm>
            <a:off x="8070836" y="6229262"/>
            <a:ext cx="829712" cy="369332"/>
          </a:xfrm>
          <a:prstGeom prst="rect">
            <a:avLst/>
          </a:prstGeom>
          <a:noFill/>
        </p:spPr>
        <p:txBody>
          <a:bodyPr wrap="none" rtlCol="0">
            <a:spAutoFit/>
          </a:bodyPr>
          <a:lstStyle/>
          <a:p>
            <a:r>
              <a:rPr lang="en-US" smtClean="0">
                <a:solidFill>
                  <a:srgbClr val="141313"/>
                </a:solidFill>
              </a:rPr>
              <a:t>Day 2</a:t>
            </a:r>
            <a:endParaRPr lang="en-US" dirty="0">
              <a:solidFill>
                <a:srgbClr val="141313"/>
              </a:solidFill>
            </a:endParaRPr>
          </a:p>
        </p:txBody>
      </p:sp>
      <p:pic>
        <p:nvPicPr>
          <p:cNvPr id="6" name="Picture 5" descr="WC_DisagreeingAppropriatel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8210" y="458380"/>
            <a:ext cx="5180838" cy="5180838"/>
          </a:xfrm>
          <a:prstGeom prst="rect">
            <a:avLst/>
          </a:prstGeom>
        </p:spPr>
      </p:pic>
    </p:spTree>
    <p:extLst>
      <p:ext uri="{BB962C8B-B14F-4D97-AF65-F5344CB8AC3E}">
        <p14:creationId xmlns:p14="http://schemas.microsoft.com/office/powerpoint/2010/main" val="207647499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Disagreeing Appropriately</a:t>
            </a:r>
            <a:endParaRPr lang="en-US" sz="3600" dirty="0"/>
          </a:p>
        </p:txBody>
      </p:sp>
      <p:sp>
        <p:nvSpPr>
          <p:cNvPr id="3" name="Content Placeholder 2"/>
          <p:cNvSpPr>
            <a:spLocks noGrp="1"/>
          </p:cNvSpPr>
          <p:nvPr>
            <p:ph idx="1"/>
          </p:nvPr>
        </p:nvSpPr>
        <p:spPr/>
        <p:txBody>
          <a:bodyPr>
            <a:normAutofit/>
          </a:bodyPr>
          <a:lstStyle/>
          <a:p>
            <a:r>
              <a:rPr lang="en-US" sz="2800" dirty="0"/>
              <a:t>Why do you think it is important to look at someone when </a:t>
            </a:r>
            <a:r>
              <a:rPr lang="en-US" sz="2800" dirty="0" smtClean="0"/>
              <a:t>the two of you are disagreeing about something?</a:t>
            </a:r>
            <a:endParaRPr lang="en-US" sz="2800" dirty="0"/>
          </a:p>
          <a:p>
            <a:r>
              <a:rPr lang="en-US" sz="2800" dirty="0"/>
              <a:t>Turn to your elbow partner and practice step 1 while you are explaining your answer to this question.</a:t>
            </a:r>
          </a:p>
        </p:txBody>
      </p:sp>
    </p:spTree>
    <p:extLst>
      <p:ext uri="{BB962C8B-B14F-4D97-AF65-F5344CB8AC3E}">
        <p14:creationId xmlns:p14="http://schemas.microsoft.com/office/powerpoint/2010/main" val="37440670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Disagreeing Appropriately</a:t>
            </a:r>
            <a:endParaRPr lang="en-US" sz="3600" dirty="0"/>
          </a:p>
        </p:txBody>
      </p:sp>
      <p:sp>
        <p:nvSpPr>
          <p:cNvPr id="3" name="Content Placeholder 2"/>
          <p:cNvSpPr>
            <a:spLocks noGrp="1"/>
          </p:cNvSpPr>
          <p:nvPr>
            <p:ph idx="1"/>
          </p:nvPr>
        </p:nvSpPr>
        <p:spPr/>
        <p:txBody>
          <a:bodyPr>
            <a:normAutofit/>
          </a:bodyPr>
          <a:lstStyle/>
          <a:p>
            <a:r>
              <a:rPr lang="en-US" sz="2800" dirty="0" smtClean="0"/>
              <a:t>What do you think would happen if you </a:t>
            </a:r>
            <a:r>
              <a:rPr lang="en-US" sz="2800" i="1" dirty="0"/>
              <a:t>didn’t</a:t>
            </a:r>
            <a:r>
              <a:rPr lang="en-US" sz="2800" dirty="0"/>
              <a:t> look at your partner when </a:t>
            </a:r>
            <a:r>
              <a:rPr lang="en-US" sz="2800" dirty="0" smtClean="0"/>
              <a:t>communicating?</a:t>
            </a:r>
          </a:p>
          <a:p>
            <a:r>
              <a:rPr lang="en-US" sz="2800" dirty="0"/>
              <a:t>T</a:t>
            </a:r>
            <a:r>
              <a:rPr lang="en-US" sz="2800" dirty="0" smtClean="0"/>
              <a:t>urn </a:t>
            </a:r>
            <a:r>
              <a:rPr lang="en-US" sz="2800" dirty="0"/>
              <a:t>to your elbow partner and demonstrate a non-example of this step while explaining your answer</a:t>
            </a:r>
            <a:r>
              <a:rPr lang="en-US" sz="2800" dirty="0" smtClean="0"/>
              <a:t>.</a:t>
            </a:r>
            <a:endParaRPr lang="en-US" sz="2800" dirty="0"/>
          </a:p>
        </p:txBody>
      </p:sp>
    </p:spTree>
    <p:extLst>
      <p:ext uri="{BB962C8B-B14F-4D97-AF65-F5344CB8AC3E}">
        <p14:creationId xmlns:p14="http://schemas.microsoft.com/office/powerpoint/2010/main" val="3369782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Disagreeing Appropriately</a:t>
            </a:r>
            <a:endParaRPr lang="en-US" sz="3600" dirty="0"/>
          </a:p>
        </p:txBody>
      </p:sp>
      <p:sp>
        <p:nvSpPr>
          <p:cNvPr id="3" name="Content Placeholder 2"/>
          <p:cNvSpPr>
            <a:spLocks noGrp="1"/>
          </p:cNvSpPr>
          <p:nvPr>
            <p:ph idx="1"/>
          </p:nvPr>
        </p:nvSpPr>
        <p:spPr/>
        <p:txBody>
          <a:bodyPr>
            <a:normAutofit/>
          </a:bodyPr>
          <a:lstStyle/>
          <a:p>
            <a:r>
              <a:rPr lang="en-US" sz="2800" dirty="0" smtClean="0"/>
              <a:t>Step </a:t>
            </a:r>
            <a:r>
              <a:rPr lang="en-US" sz="2800" dirty="0"/>
              <a:t>2</a:t>
            </a:r>
            <a:r>
              <a:rPr lang="en-US" sz="2800" dirty="0" smtClean="0"/>
              <a:t> is “Use a pleasant voice.”</a:t>
            </a:r>
          </a:p>
          <a:p>
            <a:r>
              <a:rPr lang="en-US" sz="2800" dirty="0"/>
              <a:t>Why do you think it is important to </a:t>
            </a:r>
            <a:r>
              <a:rPr lang="en-US" sz="2800" dirty="0" smtClean="0"/>
              <a:t>use a pleasant voice when disagreeing about something?</a:t>
            </a:r>
            <a:endParaRPr lang="en-US" sz="2800" dirty="0"/>
          </a:p>
          <a:p>
            <a:r>
              <a:rPr lang="en-US" sz="2800" dirty="0"/>
              <a:t>Turn to your elbow partner and practice step </a:t>
            </a:r>
            <a:r>
              <a:rPr lang="en-US" sz="2800" dirty="0" smtClean="0"/>
              <a:t>2 </a:t>
            </a:r>
            <a:r>
              <a:rPr lang="en-US" sz="2800" dirty="0"/>
              <a:t>while you are explaining your answer to this question.</a:t>
            </a:r>
          </a:p>
          <a:p>
            <a:endParaRPr lang="en-US" sz="2800" dirty="0"/>
          </a:p>
        </p:txBody>
      </p:sp>
    </p:spTree>
    <p:extLst>
      <p:ext uri="{BB962C8B-B14F-4D97-AF65-F5344CB8AC3E}">
        <p14:creationId xmlns:p14="http://schemas.microsoft.com/office/powerpoint/2010/main" val="29558855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Disagreeing Appropriately</a:t>
            </a:r>
            <a:endParaRPr lang="en-US" sz="3600" dirty="0"/>
          </a:p>
        </p:txBody>
      </p:sp>
      <p:sp>
        <p:nvSpPr>
          <p:cNvPr id="3" name="Content Placeholder 2"/>
          <p:cNvSpPr>
            <a:spLocks noGrp="1"/>
          </p:cNvSpPr>
          <p:nvPr>
            <p:ph idx="1"/>
          </p:nvPr>
        </p:nvSpPr>
        <p:spPr/>
        <p:txBody>
          <a:bodyPr>
            <a:normAutofit/>
          </a:bodyPr>
          <a:lstStyle/>
          <a:p>
            <a:r>
              <a:rPr lang="en-US" sz="2800" dirty="0" smtClean="0"/>
              <a:t>What </a:t>
            </a:r>
            <a:r>
              <a:rPr lang="en-US" sz="2800" dirty="0" smtClean="0"/>
              <a:t>could happen if </a:t>
            </a:r>
            <a:r>
              <a:rPr lang="en-US" sz="2800" dirty="0"/>
              <a:t>you </a:t>
            </a:r>
            <a:r>
              <a:rPr lang="en-US" sz="2800" i="1" dirty="0"/>
              <a:t>didn’t</a:t>
            </a:r>
            <a:r>
              <a:rPr lang="en-US" sz="2800" dirty="0"/>
              <a:t> </a:t>
            </a:r>
            <a:r>
              <a:rPr lang="en-US" sz="2800" dirty="0" smtClean="0"/>
              <a:t>use a pleasant voice when </a:t>
            </a:r>
            <a:r>
              <a:rPr lang="en-US" sz="2800" dirty="0" smtClean="0"/>
              <a:t>disagreeing about something</a:t>
            </a:r>
            <a:r>
              <a:rPr lang="en-US" sz="2800" dirty="0" smtClean="0"/>
              <a:t>?</a:t>
            </a:r>
          </a:p>
          <a:p>
            <a:r>
              <a:rPr lang="en-US" sz="2800" dirty="0"/>
              <a:t>T</a:t>
            </a:r>
            <a:r>
              <a:rPr lang="en-US" sz="2800" dirty="0" smtClean="0"/>
              <a:t>urn </a:t>
            </a:r>
            <a:r>
              <a:rPr lang="en-US" sz="2800" dirty="0"/>
              <a:t>to your elbow partner and demonstrate a non-example of this step while explaining your answer</a:t>
            </a:r>
            <a:r>
              <a:rPr lang="en-US" sz="2800" dirty="0" smtClean="0"/>
              <a:t>.</a:t>
            </a:r>
            <a:endParaRPr lang="en-US" sz="2800" dirty="0"/>
          </a:p>
        </p:txBody>
      </p:sp>
    </p:spTree>
    <p:extLst>
      <p:ext uri="{BB962C8B-B14F-4D97-AF65-F5344CB8AC3E}">
        <p14:creationId xmlns:p14="http://schemas.microsoft.com/office/powerpoint/2010/main" val="16378693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Disagreeing Appropriately</a:t>
            </a:r>
            <a:endParaRPr lang="en-US" sz="3600" dirty="0"/>
          </a:p>
        </p:txBody>
      </p:sp>
      <p:pic>
        <p:nvPicPr>
          <p:cNvPr id="5" name="Video_Disagreeing_KidPresident.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55675" y="1711325"/>
            <a:ext cx="7232650" cy="4068763"/>
          </a:xfrm>
        </p:spPr>
      </p:pic>
      <p:sp>
        <p:nvSpPr>
          <p:cNvPr id="4" name="TextBox 3"/>
          <p:cNvSpPr txBox="1"/>
          <p:nvPr/>
        </p:nvSpPr>
        <p:spPr>
          <a:xfrm>
            <a:off x="1283435" y="1232647"/>
            <a:ext cx="6573472" cy="369332"/>
          </a:xfrm>
          <a:prstGeom prst="rect">
            <a:avLst/>
          </a:prstGeom>
          <a:noFill/>
        </p:spPr>
        <p:txBody>
          <a:bodyPr wrap="none" rtlCol="0">
            <a:spAutoFit/>
          </a:bodyPr>
          <a:lstStyle/>
          <a:p>
            <a:r>
              <a:rPr lang="en-US" dirty="0" smtClean="0"/>
              <a:t>Let’s see what Kid President has to say about disagreeing:</a:t>
            </a:r>
            <a:endParaRPr lang="en-US" dirty="0"/>
          </a:p>
        </p:txBody>
      </p:sp>
    </p:spTree>
    <p:extLst>
      <p:ext uri="{BB962C8B-B14F-4D97-AF65-F5344CB8AC3E}">
        <p14:creationId xmlns:p14="http://schemas.microsoft.com/office/powerpoint/2010/main" val="99176791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Disagreeing Appropriately</a:t>
            </a:r>
            <a:endParaRPr lang="en-US" sz="3600" dirty="0"/>
          </a:p>
        </p:txBody>
      </p:sp>
      <p:sp>
        <p:nvSpPr>
          <p:cNvPr id="3" name="Content Placeholder 2"/>
          <p:cNvSpPr>
            <a:spLocks noGrp="1"/>
          </p:cNvSpPr>
          <p:nvPr>
            <p:ph idx="1"/>
          </p:nvPr>
        </p:nvSpPr>
        <p:spPr/>
        <p:txBody>
          <a:bodyPr>
            <a:normAutofit lnSpcReduction="10000"/>
          </a:bodyPr>
          <a:lstStyle/>
          <a:p>
            <a:r>
              <a:rPr lang="en-US" sz="2800" dirty="0" smtClean="0"/>
              <a:t>Have a discussion with your elbow partner:</a:t>
            </a:r>
          </a:p>
          <a:p>
            <a:pPr lvl="1"/>
            <a:r>
              <a:rPr lang="en-US" sz="2600" dirty="0" smtClean="0"/>
              <a:t>In the video you just watched, Kid President said “Nobody wins when all you want to do is win.”  What does he mean by that?  Is winning an argument important?  Why or why not?</a:t>
            </a:r>
          </a:p>
          <a:p>
            <a:pPr lvl="1"/>
            <a:r>
              <a:rPr lang="en-US" sz="2600" dirty="0"/>
              <a:t>Which step do you think you need to work on the most?  Why?</a:t>
            </a:r>
          </a:p>
          <a:p>
            <a:pPr lvl="1"/>
            <a:endParaRPr lang="en-US" sz="2600" dirty="0"/>
          </a:p>
        </p:txBody>
      </p:sp>
    </p:spTree>
    <p:extLst>
      <p:ext uri="{BB962C8B-B14F-4D97-AF65-F5344CB8AC3E}">
        <p14:creationId xmlns:p14="http://schemas.microsoft.com/office/powerpoint/2010/main" val="342446901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Disagreeing Appropriately</a:t>
            </a:r>
            <a:endParaRPr lang="en-US" sz="3600" dirty="0"/>
          </a:p>
        </p:txBody>
      </p:sp>
      <p:sp>
        <p:nvSpPr>
          <p:cNvPr id="3" name="Content Placeholder 2"/>
          <p:cNvSpPr>
            <a:spLocks noGrp="1"/>
          </p:cNvSpPr>
          <p:nvPr>
            <p:ph idx="1"/>
          </p:nvPr>
        </p:nvSpPr>
        <p:spPr/>
        <p:txBody>
          <a:bodyPr>
            <a:normAutofit fontScale="92500" lnSpcReduction="20000"/>
          </a:bodyPr>
          <a:lstStyle/>
          <a:p>
            <a:pPr marL="0" indent="0" algn="ctr">
              <a:buNone/>
            </a:pPr>
            <a:r>
              <a:rPr lang="en-US" b="1" u="sng" dirty="0"/>
              <a:t>Project for the Week</a:t>
            </a:r>
          </a:p>
          <a:p>
            <a:r>
              <a:rPr lang="en-US" dirty="0" smtClean="0"/>
              <a:t>Write a letter to a close friend or relative and describe what you have learned about Disagreeing Appropriately.  Consider using email to compose and send your letter.</a:t>
            </a:r>
            <a:endParaRPr lang="en-US" dirty="0"/>
          </a:p>
          <a:p>
            <a:r>
              <a:rPr lang="en-US" dirty="0"/>
              <a:t>Be sure to include: </a:t>
            </a:r>
          </a:p>
          <a:p>
            <a:pPr lvl="1"/>
            <a:r>
              <a:rPr lang="en-US" dirty="0" smtClean="0"/>
              <a:t>a heading, a greeting, a body, a closing, and a signature.</a:t>
            </a:r>
            <a:endParaRPr lang="en-US" dirty="0"/>
          </a:p>
          <a:p>
            <a:pPr lvl="1"/>
            <a:r>
              <a:rPr lang="en-US" dirty="0"/>
              <a:t>The </a:t>
            </a:r>
            <a:r>
              <a:rPr lang="en-US" dirty="0" smtClean="0"/>
              <a:t>six </a:t>
            </a:r>
            <a:r>
              <a:rPr lang="en-US" dirty="0"/>
              <a:t>steps you learned for </a:t>
            </a:r>
            <a:r>
              <a:rPr lang="en-US" dirty="0" smtClean="0"/>
              <a:t>Disagreeing Appropriately.</a:t>
            </a:r>
          </a:p>
          <a:p>
            <a:r>
              <a:rPr lang="en-US" dirty="0" smtClean="0"/>
              <a:t>Share your letter with your </a:t>
            </a:r>
            <a:r>
              <a:rPr lang="en-US" smtClean="0"/>
              <a:t>table group.</a:t>
            </a:r>
            <a:endParaRPr lang="en-US" dirty="0"/>
          </a:p>
          <a:p>
            <a:endParaRPr lang="en-US" dirty="0"/>
          </a:p>
          <a:p>
            <a:pPr marL="457200" lvl="1" indent="0">
              <a:buNone/>
            </a:pPr>
            <a:endParaRPr lang="en-US" sz="2600" dirty="0"/>
          </a:p>
        </p:txBody>
      </p:sp>
    </p:spTree>
    <p:extLst>
      <p:ext uri="{BB962C8B-B14F-4D97-AF65-F5344CB8AC3E}">
        <p14:creationId xmlns:p14="http://schemas.microsoft.com/office/powerpoint/2010/main" val="55381446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Disagreeing Appropriately</a:t>
            </a:r>
            <a:endParaRPr lang="en-US" sz="3600" dirty="0"/>
          </a:p>
        </p:txBody>
      </p:sp>
      <p:sp>
        <p:nvSpPr>
          <p:cNvPr id="3" name="Content Placeholder 2"/>
          <p:cNvSpPr>
            <a:spLocks noGrp="1"/>
          </p:cNvSpPr>
          <p:nvPr>
            <p:ph idx="1"/>
          </p:nvPr>
        </p:nvSpPr>
        <p:spPr/>
        <p:txBody>
          <a:bodyPr>
            <a:normAutofit/>
          </a:bodyPr>
          <a:lstStyle/>
          <a:p>
            <a:r>
              <a:rPr lang="en-US" sz="2800" dirty="0" smtClean="0"/>
              <a:t>Remember, this week we are talking about Disagreeing Appropriately.</a:t>
            </a:r>
          </a:p>
          <a:p>
            <a:r>
              <a:rPr lang="en-US" sz="2800" dirty="0" smtClean="0"/>
              <a:t>Let’s review the six steps.</a:t>
            </a:r>
            <a:endParaRPr lang="en-US" sz="2800" dirty="0"/>
          </a:p>
        </p:txBody>
      </p:sp>
    </p:spTree>
    <p:extLst>
      <p:ext uri="{BB962C8B-B14F-4D97-AF65-F5344CB8AC3E}">
        <p14:creationId xmlns:p14="http://schemas.microsoft.com/office/powerpoint/2010/main" val="93934403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Disagreeing Appropriately</a:t>
            </a:r>
            <a:endParaRPr lang="en-US" sz="3600" dirty="0"/>
          </a:p>
        </p:txBody>
      </p:sp>
      <p:sp>
        <p:nvSpPr>
          <p:cNvPr id="3" name="Content Placeholder 2"/>
          <p:cNvSpPr>
            <a:spLocks noGrp="1"/>
          </p:cNvSpPr>
          <p:nvPr>
            <p:ph idx="1"/>
          </p:nvPr>
        </p:nvSpPr>
        <p:spPr/>
        <p:txBody>
          <a:bodyPr>
            <a:normAutofit/>
          </a:bodyPr>
          <a:lstStyle/>
          <a:p>
            <a:r>
              <a:rPr lang="en-US" sz="2800" dirty="0" smtClean="0"/>
              <a:t>Step 1: Look at the person.</a:t>
            </a:r>
            <a:endParaRPr lang="en-US" sz="2800" dirty="0"/>
          </a:p>
        </p:txBody>
      </p:sp>
      <p:pic>
        <p:nvPicPr>
          <p:cNvPr id="4" name="Picture 3" descr="Image_EyesOnTheTeach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2700" y="2413000"/>
            <a:ext cx="4038600" cy="2019300"/>
          </a:xfrm>
          <a:prstGeom prst="rect">
            <a:avLst/>
          </a:prstGeom>
        </p:spPr>
      </p:pic>
    </p:spTree>
    <p:extLst>
      <p:ext uri="{BB962C8B-B14F-4D97-AF65-F5344CB8AC3E}">
        <p14:creationId xmlns:p14="http://schemas.microsoft.com/office/powerpoint/2010/main" val="58688821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Disagreeing Appropriately</a:t>
            </a:r>
            <a:endParaRPr lang="en-US" sz="3600" dirty="0"/>
          </a:p>
        </p:txBody>
      </p:sp>
      <p:sp>
        <p:nvSpPr>
          <p:cNvPr id="3" name="Content Placeholder 2"/>
          <p:cNvSpPr>
            <a:spLocks noGrp="1"/>
          </p:cNvSpPr>
          <p:nvPr>
            <p:ph idx="1"/>
          </p:nvPr>
        </p:nvSpPr>
        <p:spPr/>
        <p:txBody>
          <a:bodyPr>
            <a:normAutofit/>
          </a:bodyPr>
          <a:lstStyle/>
          <a:p>
            <a:r>
              <a:rPr lang="en-US" sz="2800" dirty="0" smtClean="0"/>
              <a:t>Step 2: Use a pleasant voice.</a:t>
            </a:r>
            <a:endParaRPr lang="en-US" sz="2800" dirty="0"/>
          </a:p>
        </p:txBody>
      </p:sp>
      <p:pic>
        <p:nvPicPr>
          <p:cNvPr id="4" name="Picture 3" descr="Image_Voic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1104" y="2527025"/>
            <a:ext cx="3175000" cy="3594100"/>
          </a:xfrm>
          <a:prstGeom prst="rect">
            <a:avLst/>
          </a:prstGeom>
        </p:spPr>
      </p:pic>
    </p:spTree>
    <p:extLst>
      <p:ext uri="{BB962C8B-B14F-4D97-AF65-F5344CB8AC3E}">
        <p14:creationId xmlns:p14="http://schemas.microsoft.com/office/powerpoint/2010/main" val="89401402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Disagreeing Appropriately</a:t>
            </a:r>
            <a:endParaRPr lang="en-US" sz="3600" dirty="0"/>
          </a:p>
        </p:txBody>
      </p:sp>
      <p:sp>
        <p:nvSpPr>
          <p:cNvPr id="3" name="Content Placeholder 2"/>
          <p:cNvSpPr>
            <a:spLocks noGrp="1"/>
          </p:cNvSpPr>
          <p:nvPr>
            <p:ph idx="1"/>
          </p:nvPr>
        </p:nvSpPr>
        <p:spPr/>
        <p:txBody>
          <a:bodyPr>
            <a:normAutofit/>
          </a:bodyPr>
          <a:lstStyle/>
          <a:p>
            <a:r>
              <a:rPr lang="en-US" sz="2800" dirty="0" smtClean="0"/>
              <a:t>Step 3: Say, “I understand how you feel.”</a:t>
            </a:r>
            <a:endParaRPr lang="en-US" sz="2800" dirty="0"/>
          </a:p>
        </p:txBody>
      </p:sp>
      <p:pic>
        <p:nvPicPr>
          <p:cNvPr id="4" name="Picture 3" descr="Image_IUndersta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2608" y="2973466"/>
            <a:ext cx="4501628" cy="2762874"/>
          </a:xfrm>
          <a:prstGeom prst="rect">
            <a:avLst/>
          </a:prstGeom>
        </p:spPr>
      </p:pic>
    </p:spTree>
    <p:extLst>
      <p:ext uri="{BB962C8B-B14F-4D97-AF65-F5344CB8AC3E}">
        <p14:creationId xmlns:p14="http://schemas.microsoft.com/office/powerpoint/2010/main" val="392573912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Disagreeing Appropriately</a:t>
            </a:r>
            <a:endParaRPr lang="en-US" sz="3600" dirty="0"/>
          </a:p>
        </p:txBody>
      </p:sp>
      <p:sp>
        <p:nvSpPr>
          <p:cNvPr id="3" name="Content Placeholder 2"/>
          <p:cNvSpPr>
            <a:spLocks noGrp="1"/>
          </p:cNvSpPr>
          <p:nvPr>
            <p:ph idx="1"/>
          </p:nvPr>
        </p:nvSpPr>
        <p:spPr/>
        <p:txBody>
          <a:bodyPr>
            <a:normAutofit/>
          </a:bodyPr>
          <a:lstStyle/>
          <a:p>
            <a:r>
              <a:rPr lang="en-US" sz="2800" dirty="0" smtClean="0"/>
              <a:t>Step 4: Tell why you feel differently.</a:t>
            </a:r>
            <a:endParaRPr lang="en-US" sz="2800" dirty="0"/>
          </a:p>
        </p:txBody>
      </p:sp>
      <p:pic>
        <p:nvPicPr>
          <p:cNvPr id="4" name="Picture 3" descr="Image_Conversat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7093" y="2565400"/>
            <a:ext cx="3966493" cy="2679254"/>
          </a:xfrm>
          <a:prstGeom prst="rect">
            <a:avLst/>
          </a:prstGeom>
        </p:spPr>
      </p:pic>
    </p:spTree>
    <p:extLst>
      <p:ext uri="{BB962C8B-B14F-4D97-AF65-F5344CB8AC3E}">
        <p14:creationId xmlns:p14="http://schemas.microsoft.com/office/powerpoint/2010/main" val="164201617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Disagreeing Appropriately</a:t>
            </a:r>
            <a:endParaRPr lang="en-US" sz="3600" dirty="0"/>
          </a:p>
        </p:txBody>
      </p:sp>
      <p:sp>
        <p:nvSpPr>
          <p:cNvPr id="3" name="Content Placeholder 2"/>
          <p:cNvSpPr>
            <a:spLocks noGrp="1"/>
          </p:cNvSpPr>
          <p:nvPr>
            <p:ph idx="1"/>
          </p:nvPr>
        </p:nvSpPr>
        <p:spPr/>
        <p:txBody>
          <a:bodyPr>
            <a:normAutofit/>
          </a:bodyPr>
          <a:lstStyle/>
          <a:p>
            <a:r>
              <a:rPr lang="en-US" sz="2800" dirty="0" smtClean="0"/>
              <a:t>Step 5: Give a reason.</a:t>
            </a:r>
            <a:endParaRPr lang="en-US" sz="2800" dirty="0"/>
          </a:p>
        </p:txBody>
      </p:sp>
      <p:pic>
        <p:nvPicPr>
          <p:cNvPr id="4" name="Picture 3" descr="Image_10Reason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5592" y="2560725"/>
            <a:ext cx="5305620" cy="2995108"/>
          </a:xfrm>
          <a:prstGeom prst="rect">
            <a:avLst/>
          </a:prstGeom>
        </p:spPr>
      </p:pic>
    </p:spTree>
    <p:extLst>
      <p:ext uri="{BB962C8B-B14F-4D97-AF65-F5344CB8AC3E}">
        <p14:creationId xmlns:p14="http://schemas.microsoft.com/office/powerpoint/2010/main" val="245869227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Disagreeing Appropriately</a:t>
            </a:r>
            <a:endParaRPr lang="en-US" sz="3600" dirty="0"/>
          </a:p>
        </p:txBody>
      </p:sp>
      <p:sp>
        <p:nvSpPr>
          <p:cNvPr id="3" name="Content Placeholder 2"/>
          <p:cNvSpPr>
            <a:spLocks noGrp="1"/>
          </p:cNvSpPr>
          <p:nvPr>
            <p:ph idx="1"/>
          </p:nvPr>
        </p:nvSpPr>
        <p:spPr/>
        <p:txBody>
          <a:bodyPr>
            <a:normAutofit/>
          </a:bodyPr>
          <a:lstStyle/>
          <a:p>
            <a:r>
              <a:rPr lang="en-US" sz="2800" dirty="0" smtClean="0"/>
              <a:t>Step 6: Listen to the other person.</a:t>
            </a:r>
            <a:endParaRPr lang="en-US" sz="2800" dirty="0"/>
          </a:p>
        </p:txBody>
      </p:sp>
      <p:pic>
        <p:nvPicPr>
          <p:cNvPr id="4" name="Picture 3" descr="Image_Listene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8700" y="2822834"/>
            <a:ext cx="4534215" cy="3285417"/>
          </a:xfrm>
          <a:prstGeom prst="rect">
            <a:avLst/>
          </a:prstGeom>
        </p:spPr>
      </p:pic>
    </p:spTree>
    <p:extLst>
      <p:ext uri="{BB962C8B-B14F-4D97-AF65-F5344CB8AC3E}">
        <p14:creationId xmlns:p14="http://schemas.microsoft.com/office/powerpoint/2010/main" val="17089983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Disagreeing Appropriately</a:t>
            </a:r>
            <a:endParaRPr lang="en-US" sz="3600" dirty="0"/>
          </a:p>
        </p:txBody>
      </p:sp>
      <p:sp>
        <p:nvSpPr>
          <p:cNvPr id="3" name="Content Placeholder 2"/>
          <p:cNvSpPr>
            <a:spLocks noGrp="1"/>
          </p:cNvSpPr>
          <p:nvPr>
            <p:ph idx="1"/>
          </p:nvPr>
        </p:nvSpPr>
        <p:spPr/>
        <p:txBody>
          <a:bodyPr>
            <a:normAutofit/>
          </a:bodyPr>
          <a:lstStyle/>
          <a:p>
            <a:r>
              <a:rPr lang="en-US" sz="2800" dirty="0" smtClean="0"/>
              <a:t>When you are able to Disagree Appropriately, you have a better chance of solving your problems peacefully and keeping your friends.</a:t>
            </a:r>
          </a:p>
          <a:p>
            <a:r>
              <a:rPr lang="en-US" sz="2800" dirty="0" smtClean="0"/>
              <a:t>Okay, today we are going to talk more about the first and second steps.</a:t>
            </a:r>
          </a:p>
          <a:p>
            <a:r>
              <a:rPr lang="en-US" sz="2800" dirty="0" smtClean="0"/>
              <a:t>Step 1 us “Look at the </a:t>
            </a:r>
            <a:r>
              <a:rPr lang="en-US" sz="2800" dirty="0" smtClean="0"/>
              <a:t>Person</a:t>
            </a:r>
            <a:r>
              <a:rPr lang="en-US" sz="2800" dirty="0" smtClean="0"/>
              <a:t>.”</a:t>
            </a:r>
            <a:endParaRPr lang="en-US" sz="2800" dirty="0"/>
          </a:p>
        </p:txBody>
      </p:sp>
    </p:spTree>
    <p:extLst>
      <p:ext uri="{BB962C8B-B14F-4D97-AF65-F5344CB8AC3E}">
        <p14:creationId xmlns:p14="http://schemas.microsoft.com/office/powerpoint/2010/main" val="70226298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Summer">
  <a:themeElements>
    <a:clrScheme name="Custom 25">
      <a:dk1>
        <a:sysClr val="windowText" lastClr="000000"/>
      </a:dk1>
      <a:lt1>
        <a:srgbClr val="141313"/>
      </a:lt1>
      <a:dk2>
        <a:srgbClr val="D16207"/>
      </a:dk2>
      <a:lt2>
        <a:srgbClr val="F0B31E"/>
      </a:lt2>
      <a:accent1>
        <a:srgbClr val="51A6C2"/>
      </a:accent1>
      <a:accent2>
        <a:srgbClr val="51C2A9"/>
      </a:accent2>
      <a:accent3>
        <a:srgbClr val="7EC251"/>
      </a:accent3>
      <a:accent4>
        <a:srgbClr val="E1DC53"/>
      </a:accent4>
      <a:accent5>
        <a:srgbClr val="B54721"/>
      </a:accent5>
      <a:accent6>
        <a:srgbClr val="A16BB1"/>
      </a:accent6>
      <a:hlink>
        <a:srgbClr val="A40A06"/>
      </a:hlink>
      <a:folHlink>
        <a:srgbClr val="837F16"/>
      </a:folHlink>
    </a:clrScheme>
    <a:fontScheme name="Summer">
      <a:majorFont>
        <a:latin typeface="Century Gothic"/>
        <a:ea typeface=""/>
        <a:cs typeface=""/>
        <a:font script="Jpan" typeface="ヒラギノ丸ゴ Pro W4"/>
        <a:font script="Hans" typeface="宋体"/>
        <a:font script="Hant" typeface="新細明體"/>
      </a:majorFont>
      <a:minorFont>
        <a:latin typeface="Century Gothic"/>
        <a:ea typeface=""/>
        <a:cs typeface=""/>
        <a:font script="Jpan" typeface="ヒラギノ丸ゴ Pro W4"/>
        <a:font script="Hans" typeface="宋体"/>
        <a:font script="Hant" typeface="新細明體"/>
      </a:minorFont>
    </a:fontScheme>
    <a:fmtScheme name="Summer">
      <a:fillStyleLst>
        <a:solidFill>
          <a:schemeClr val="phClr"/>
        </a:solidFill>
        <a:solidFill>
          <a:schemeClr val="phClr">
            <a:tint val="90000"/>
            <a:satMod val="135000"/>
          </a:schemeClr>
        </a:solidFill>
        <a:solidFill>
          <a:schemeClr val="phClr">
            <a:shade val="80000"/>
            <a:satMod val="110000"/>
          </a:schemeClr>
        </a:solidFill>
      </a:fillStyleLst>
      <a:lnStyleLst>
        <a:ln w="9525" cap="flat" cmpd="sng" algn="ctr">
          <a:solidFill>
            <a:schemeClr val="phClr">
              <a:satMod val="135000"/>
            </a:schemeClr>
          </a:solidFill>
          <a:prstDash val="solid"/>
        </a:ln>
        <a:ln w="25400" cap="flat" cmpd="sng" algn="ctr">
          <a:solidFill>
            <a:schemeClr val="phClr">
              <a:satMod val="150000"/>
            </a:schemeClr>
          </a:solidFill>
          <a:prstDash val="solid"/>
        </a:ln>
        <a:ln w="38100" cap="flat" cmpd="sng" algn="ctr">
          <a:solidFill>
            <a:schemeClr val="phClr">
              <a:satMod val="150000"/>
            </a:schemeClr>
          </a:solidFill>
          <a:prstDash val="solid"/>
        </a:ln>
      </a:lnStyleLst>
      <a:effectStyleLst>
        <a:effectStyle>
          <a:effectLst/>
        </a:effectStyle>
        <a:effectStyle>
          <a:effectLst>
            <a:outerShdw blurRad="76200" sx="101000" sy="101000" algn="ctr" rotWithShape="0">
              <a:srgbClr val="000000">
                <a:alpha val="50000"/>
              </a:srgbClr>
            </a:outerShdw>
            <a:reflection blurRad="12700" stA="20000" endPos="35000" dist="63500" dir="5400000" sy="-100000" rotWithShape="0"/>
          </a:effectLst>
        </a:effectStyle>
        <a:effectStyle>
          <a:effectLst>
            <a:outerShdw blurRad="127000" sx="103000" sy="103000" algn="ctr" rotWithShape="0">
              <a:srgbClr val="FFFFFF">
                <a:alpha val="65000"/>
              </a:srgbClr>
            </a:outerShdw>
          </a:effectLst>
          <a:scene3d>
            <a:camera prst="orthographicFront">
              <a:rot lat="0" lon="0" rev="0"/>
            </a:camera>
            <a:lightRig rig="morning" dir="t">
              <a:rot lat="0" lon="0" rev="1200000"/>
            </a:lightRig>
          </a:scene3d>
          <a:sp3d>
            <a:bevelT w="254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gs>
            <a:gs pos="100000">
              <a:schemeClr val="tx2"/>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1062</TotalTime>
  <Words>456</Words>
  <Application>Microsoft Macintosh PowerPoint</Application>
  <PresentationFormat>On-screen Show (4:3)</PresentationFormat>
  <Paragraphs>47</Paragraphs>
  <Slides>16</Slides>
  <Notes>0</Notes>
  <HiddenSlides>0</HiddenSlides>
  <MMClips>1</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Summer</vt:lpstr>
      <vt:lpstr>PowerPoint Presentation</vt:lpstr>
      <vt:lpstr>Disagreeing Appropriately</vt:lpstr>
      <vt:lpstr>Disagreeing Appropriately</vt:lpstr>
      <vt:lpstr>Disagreeing Appropriately</vt:lpstr>
      <vt:lpstr>Disagreeing Appropriately</vt:lpstr>
      <vt:lpstr>Disagreeing Appropriately</vt:lpstr>
      <vt:lpstr>Disagreeing Appropriately</vt:lpstr>
      <vt:lpstr>Disagreeing Appropriately</vt:lpstr>
      <vt:lpstr>Disagreeing Appropriately</vt:lpstr>
      <vt:lpstr>Disagreeing Appropriately</vt:lpstr>
      <vt:lpstr>Disagreeing Appropriately</vt:lpstr>
      <vt:lpstr>Disagreeing Appropriately</vt:lpstr>
      <vt:lpstr>Disagreeing Appropriately</vt:lpstr>
      <vt:lpstr>Disagreeing Appropriately</vt:lpstr>
      <vt:lpstr>Disagreeing Appropriately</vt:lpstr>
      <vt:lpstr>Disagreeing Appropriately</vt:lpstr>
    </vt:vector>
  </TitlesOfParts>
  <Company>CVUSD - Oasis Elementary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Accepting “No” for an Answer</dc:title>
  <dc:creator>Haines-Widell, Carla A.</dc:creator>
  <cp:lastModifiedBy>Carla Haines-Widell</cp:lastModifiedBy>
  <cp:revision>18</cp:revision>
  <dcterms:created xsi:type="dcterms:W3CDTF">2017-01-24T17:34:18Z</dcterms:created>
  <dcterms:modified xsi:type="dcterms:W3CDTF">2017-02-20T03:31:39Z</dcterms:modified>
</cp:coreProperties>
</file>