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7" r:id="rId11"/>
    <p:sldId id="268" r:id="rId12"/>
    <p:sldId id="265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5353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639218"/>
            <a:ext cx="7583487" cy="590043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4</a:t>
            </a:r>
            <a:endParaRPr lang="en-US" dirty="0">
              <a:solidFill>
                <a:srgbClr val="141313"/>
              </a:solidFill>
            </a:endParaRPr>
          </a:p>
        </p:txBody>
      </p:sp>
      <p:pic>
        <p:nvPicPr>
          <p:cNvPr id="6" name="Picture 5" descr="WC_DisagreeingAppropriate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210" y="458380"/>
            <a:ext cx="5180838" cy="518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74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do you think it is important to support your position with valid reasons when you are disagreeing with someone?</a:t>
            </a:r>
          </a:p>
          <a:p>
            <a:r>
              <a:rPr lang="en-US" sz="2800" dirty="0" smtClean="0"/>
              <a:t>Turn to your elbow partner and practice step 5 by giving reasons for your favorite ice cream flavor.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3449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would happen if you </a:t>
            </a:r>
            <a:r>
              <a:rPr lang="en-US" sz="2800" i="1" dirty="0" smtClean="0"/>
              <a:t>didn’t</a:t>
            </a:r>
            <a:r>
              <a:rPr lang="en-US" sz="2800" dirty="0" smtClean="0"/>
              <a:t> support your position by giving valid reasons?</a:t>
            </a:r>
          </a:p>
          <a:p>
            <a:r>
              <a:rPr lang="en-US" sz="2800" dirty="0" smtClean="0"/>
              <a:t>Turn to your elbow partner and demonstrate a non-example of this step while disagreeing about your favorite subject in school.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2004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6 is “Listen to the other person.</a:t>
            </a:r>
            <a:r>
              <a:rPr lang="en-US" sz="2800" dirty="0" smtClean="0"/>
              <a:t>”</a:t>
            </a:r>
          </a:p>
          <a:p>
            <a:r>
              <a:rPr lang="en-US" sz="2800" dirty="0" smtClean="0"/>
              <a:t>Why is giving the other person a chance to speak and really listening to their point of view important?</a:t>
            </a:r>
          </a:p>
          <a:p>
            <a:r>
              <a:rPr lang="en-US" sz="2800" dirty="0" smtClean="0"/>
              <a:t>Turn to your elbow partner and practice step 6 by continuing your disagreement about ice cream flavors.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5885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would happen if you did not listen to the other person’s point of view?</a:t>
            </a:r>
          </a:p>
          <a:p>
            <a:r>
              <a:rPr lang="en-US" sz="2800" dirty="0" smtClean="0"/>
              <a:t>Turn to your elbow partner and demonstrate a non-example of this step while continuing your disagreement about your favorite subject in school.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7006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Log in to Edmodo and navigate to the “PBIS Social Skills” group.  If you haven’t already joined, the code is w483zg.</a:t>
            </a:r>
          </a:p>
          <a:p>
            <a:r>
              <a:rPr lang="en-US" dirty="0" smtClean="0"/>
              <a:t>Find the “Disagreeing Appropriately Discussion Prompt” and respond in writing by clicking on the Reply button.</a:t>
            </a:r>
            <a:endParaRPr lang="en-US" dirty="0"/>
          </a:p>
        </p:txBody>
      </p:sp>
      <p:pic>
        <p:nvPicPr>
          <p:cNvPr id="6" name="Content Placeholder 5" descr="Edmodo_Disagreeing_DiscussionPrompt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590" b="-36590"/>
          <a:stretch>
            <a:fillRect/>
          </a:stretch>
        </p:blipFill>
        <p:spPr>
          <a:xfrm>
            <a:off x="4648200" y="827079"/>
            <a:ext cx="3529584" cy="4288536"/>
          </a:xfrm>
        </p:spPr>
      </p:pic>
    </p:spTree>
    <p:extLst>
      <p:ext uri="{BB962C8B-B14F-4D97-AF65-F5344CB8AC3E}">
        <p14:creationId xmlns:p14="http://schemas.microsoft.com/office/powerpoint/2010/main" val="35088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u="sng" dirty="0"/>
              <a:t>Project for the Week</a:t>
            </a:r>
          </a:p>
          <a:p>
            <a:r>
              <a:rPr lang="en-US" dirty="0" smtClean="0"/>
              <a:t>Write a letter to a close friend or relative and describe what you have learned about Disagreeing Appropriately.  Consider using email to compose and send your letter.</a:t>
            </a:r>
            <a:endParaRPr lang="en-US" dirty="0"/>
          </a:p>
          <a:p>
            <a:r>
              <a:rPr lang="en-US" dirty="0"/>
              <a:t>Be sure to include: </a:t>
            </a:r>
          </a:p>
          <a:p>
            <a:pPr lvl="1"/>
            <a:r>
              <a:rPr lang="en-US" dirty="0" smtClean="0"/>
              <a:t>a heading, a greeting, a body, a closing, and a signature.</a:t>
            </a:r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dirty="0" smtClean="0"/>
              <a:t>six </a:t>
            </a:r>
            <a:r>
              <a:rPr lang="en-US" dirty="0"/>
              <a:t>steps you learned for </a:t>
            </a:r>
            <a:r>
              <a:rPr lang="en-US" dirty="0" smtClean="0"/>
              <a:t>Disagreeing Appropriately.</a:t>
            </a:r>
          </a:p>
          <a:p>
            <a:r>
              <a:rPr lang="en-US" dirty="0" smtClean="0"/>
              <a:t>Share your letter with your </a:t>
            </a:r>
            <a:r>
              <a:rPr lang="en-US" smtClean="0"/>
              <a:t>table group.</a:t>
            </a: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017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Disagreeing Appropriately.</a:t>
            </a:r>
          </a:p>
          <a:p>
            <a:r>
              <a:rPr lang="en-US" sz="2800" dirty="0" smtClean="0"/>
              <a:t>Let’s review the six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the person.</a:t>
            </a:r>
            <a:endParaRPr lang="en-US" sz="2800" dirty="0"/>
          </a:p>
        </p:txBody>
      </p:sp>
      <p:pic>
        <p:nvPicPr>
          <p:cNvPr id="4" name="Picture 3" descr="Image_EyesOnThe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413000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Use a pleasant voice.</a:t>
            </a:r>
            <a:endParaRPr lang="en-US" sz="2800" dirty="0"/>
          </a:p>
        </p:txBody>
      </p:sp>
      <p:pic>
        <p:nvPicPr>
          <p:cNvPr id="4" name="Picture 3" descr="Image_Voi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04" y="2527025"/>
            <a:ext cx="31750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Say, “I understand how you feel.”</a:t>
            </a:r>
            <a:endParaRPr lang="en-US" sz="2800" dirty="0"/>
          </a:p>
        </p:txBody>
      </p:sp>
      <p:pic>
        <p:nvPicPr>
          <p:cNvPr id="4" name="Picture 3" descr="Image_IUnderst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608" y="2973466"/>
            <a:ext cx="4501628" cy="276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Tell why you feel differently.</a:t>
            </a:r>
            <a:endParaRPr lang="en-US" sz="2800" dirty="0"/>
          </a:p>
        </p:txBody>
      </p:sp>
      <p:pic>
        <p:nvPicPr>
          <p:cNvPr id="4" name="Picture 3" descr="Image_Convers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093" y="2565400"/>
            <a:ext cx="3966493" cy="267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1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5: Give a reason.</a:t>
            </a:r>
            <a:endParaRPr lang="en-US" sz="2800" dirty="0"/>
          </a:p>
        </p:txBody>
      </p:sp>
      <p:pic>
        <p:nvPicPr>
          <p:cNvPr id="4" name="Picture 3" descr="Image_10Reas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92" y="2560725"/>
            <a:ext cx="5305620" cy="299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92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6: Listen to the other person.</a:t>
            </a:r>
            <a:endParaRPr lang="en-US" sz="2800" dirty="0"/>
          </a:p>
        </p:txBody>
      </p:sp>
      <p:pic>
        <p:nvPicPr>
          <p:cNvPr id="4" name="Picture 3" descr="Image_Listen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2822834"/>
            <a:ext cx="4534215" cy="328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9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are able to Disagree Appropriately, you have a better chance of solving your problems peacefully and keeping your friends.</a:t>
            </a:r>
          </a:p>
          <a:p>
            <a:r>
              <a:rPr lang="en-US" sz="2800" dirty="0" smtClean="0"/>
              <a:t>Okay, today we are going to talk more about the fifth and sixth steps.</a:t>
            </a:r>
          </a:p>
          <a:p>
            <a:r>
              <a:rPr lang="en-US" sz="2800" dirty="0" smtClean="0"/>
              <a:t>Step 5 is “Give a reason.”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25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1093</TotalTime>
  <Words>441</Words>
  <Application>Microsoft Macintosh PowerPoint</Application>
  <PresentationFormat>On-screen Show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Summer</vt:lpstr>
      <vt:lpstr>PowerPoint Presentation</vt:lpstr>
      <vt:lpstr>Disagreeing Appropriately</vt:lpstr>
      <vt:lpstr>Disagreeing Appropriately</vt:lpstr>
      <vt:lpstr>Disagreeing Appropriately</vt:lpstr>
      <vt:lpstr>Disagreeing Appropriately</vt:lpstr>
      <vt:lpstr>Disagreeing Appropriately</vt:lpstr>
      <vt:lpstr>Disagreeing Appropriately</vt:lpstr>
      <vt:lpstr>Disagreeing Appropriately</vt:lpstr>
      <vt:lpstr>Disagreeing Appropriately</vt:lpstr>
      <vt:lpstr>Disagreeing Appropriately</vt:lpstr>
      <vt:lpstr>Disagreeing Appropriately</vt:lpstr>
      <vt:lpstr>Disagreeing Appropriately</vt:lpstr>
      <vt:lpstr>Disagreeing Appropriately</vt:lpstr>
      <vt:lpstr>Disagreeing Appropriately</vt:lpstr>
      <vt:lpstr>Disagreeing Appropriately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Carla Haines-Widell</cp:lastModifiedBy>
  <cp:revision>20</cp:revision>
  <dcterms:created xsi:type="dcterms:W3CDTF">2017-01-24T17:34:18Z</dcterms:created>
  <dcterms:modified xsi:type="dcterms:W3CDTF">2017-02-20T04:06:36Z</dcterms:modified>
</cp:coreProperties>
</file>