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454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5454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639218"/>
            <a:ext cx="7583487" cy="59004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5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DisagreeingAppropriate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10" y="458380"/>
            <a:ext cx="5180838" cy="518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Disagreeing Appropriately.</a:t>
            </a:r>
          </a:p>
          <a:p>
            <a:r>
              <a:rPr lang="en-US" sz="2800" dirty="0" smtClean="0"/>
              <a:t>Let’s review the six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pleasant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04" y="2527025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Say, “I understand how you feel.”</a:t>
            </a:r>
            <a:endParaRPr lang="en-US" sz="2800" dirty="0"/>
          </a:p>
        </p:txBody>
      </p:sp>
      <p:pic>
        <p:nvPicPr>
          <p:cNvPr id="4" name="Picture 3" descr="Image_IUnderst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08" y="2973466"/>
            <a:ext cx="4501628" cy="27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Tell why you feel differently.</a:t>
            </a:r>
            <a:endParaRPr lang="en-US" sz="2800" dirty="0"/>
          </a:p>
        </p:txBody>
      </p:sp>
      <p:pic>
        <p:nvPicPr>
          <p:cNvPr id="4" name="Picture 3" descr="Image_Convers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93" y="2565400"/>
            <a:ext cx="3966493" cy="26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Give a reason.</a:t>
            </a:r>
            <a:endParaRPr lang="en-US" sz="2800" dirty="0"/>
          </a:p>
        </p:txBody>
      </p:sp>
      <p:pic>
        <p:nvPicPr>
          <p:cNvPr id="4" name="Picture 3" descr="Image_10Rea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92" y="2560725"/>
            <a:ext cx="5305620" cy="29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 Listen to the other person.</a:t>
            </a:r>
            <a:endParaRPr lang="en-US" sz="2800" dirty="0"/>
          </a:p>
        </p:txBody>
      </p:sp>
      <p:pic>
        <p:nvPicPr>
          <p:cNvPr id="4" name="Picture 3" descr="Image_Liste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822834"/>
            <a:ext cx="4534215" cy="32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Disagreeing Appropriately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Disagree Appropriately, you have a better chance of solving your problems peacefully and keeping your friends.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 smtClean="0"/>
              <a:t> </a:t>
            </a:r>
            <a:r>
              <a:rPr lang="en-US" sz="2800" dirty="0" smtClean="0"/>
              <a:t>present the Projects we have been working on this week.  Who would like to be the 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5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142</Words>
  <Application>Microsoft Macintosh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PowerPoint Presentation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  <vt:lpstr>Disagreeing Appropriately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23</cp:revision>
  <dcterms:created xsi:type="dcterms:W3CDTF">2017-01-24T17:34:18Z</dcterms:created>
  <dcterms:modified xsi:type="dcterms:W3CDTF">2017-02-20T04:07:59Z</dcterms:modified>
</cp:coreProperties>
</file>