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7" r:id="rId3"/>
    <p:sldId id="267" r:id="rId4"/>
    <p:sldId id="258" r:id="rId5"/>
    <p:sldId id="259" r:id="rId6"/>
    <p:sldId id="260" r:id="rId7"/>
    <p:sldId id="262" r:id="rId8"/>
    <p:sldId id="261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71A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dlet.com/carla_widell/jtoakpzkezby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25268"/>
            <a:ext cx="7583487" cy="503993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1</a:t>
            </a:r>
          </a:p>
        </p:txBody>
      </p:sp>
      <p:pic>
        <p:nvPicPr>
          <p:cNvPr id="6" name="Picture 5" descr="WC_FollowingInstruc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39" y="548743"/>
            <a:ext cx="5176525" cy="51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6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31775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dirty="0" smtClean="0"/>
              <a:t>Who might give you instructions at school?  Why is it important to follow them?</a:t>
            </a:r>
            <a:endParaRPr lang="en-US" dirty="0"/>
          </a:p>
          <a:p>
            <a:r>
              <a:rPr lang="en-US" dirty="0"/>
              <a:t>To respond to the prompt, scan the QR code to the right from the Padlet app or 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r>
              <a:rPr lang="en-US" dirty="0"/>
              <a:t>Once you have opened the Padlet, click on the plus sign ( + ) in the bottom right hand corner and enter your response.</a:t>
            </a:r>
          </a:p>
          <a:p>
            <a:r>
              <a:rPr lang="en-US" dirty="0"/>
              <a:t>Look around the Padlet to see what others have said.</a:t>
            </a:r>
          </a:p>
        </p:txBody>
      </p:sp>
      <p:pic>
        <p:nvPicPr>
          <p:cNvPr id="5" name="Content Placeholder 4" descr="Padlet_FollowingInstructions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58" b="-110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week we are going to talk about Following Instructions.</a:t>
            </a:r>
          </a:p>
          <a:p>
            <a:r>
              <a:rPr lang="en-US" sz="2800" dirty="0" smtClean="0"/>
              <a:t>Let’s learn the four steps all students must do when asked to follow instructions.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468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642034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Say, “Okay.”</a:t>
            </a:r>
            <a:endParaRPr lang="en-US" sz="2800" dirty="0"/>
          </a:p>
        </p:txBody>
      </p:sp>
      <p:pic>
        <p:nvPicPr>
          <p:cNvPr id="4" name="Picture 3" descr="Imag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50" y="2658473"/>
            <a:ext cx="3776865" cy="32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Do what you have been asked right away.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58" y="2874799"/>
            <a:ext cx="2976195" cy="30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Check back.</a:t>
            </a:r>
            <a:endParaRPr lang="en-US" sz="2800" dirty="0"/>
          </a:p>
        </p:txBody>
      </p:sp>
      <p:pic>
        <p:nvPicPr>
          <p:cNvPr id="4" name="Picture 3" descr="Image_CheckB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60" y="2271043"/>
            <a:ext cx="4104501" cy="36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be practicing these steps all week.</a:t>
            </a:r>
          </a:p>
          <a:p>
            <a:r>
              <a:rPr lang="en-US" sz="2800" dirty="0" smtClean="0"/>
              <a:t>When </a:t>
            </a:r>
            <a:r>
              <a:rPr lang="en-US" sz="2800" dirty="0"/>
              <a:t>you </a:t>
            </a:r>
            <a:r>
              <a:rPr lang="en-US" sz="2800" dirty="0" smtClean="0"/>
              <a:t>follow instructions right away, you have a better chance of helping our class run smoothly so that everyone can learn.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Work with your table group to write a </a:t>
            </a:r>
            <a:r>
              <a:rPr lang="en-US" dirty="0" smtClean="0"/>
              <a:t>song or a rap about how to Follow Instructions.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Both lyrics (words) and music.  You may use the tune of a familiar song if you wish.</a:t>
            </a:r>
            <a:endParaRPr lang="en-US" dirty="0"/>
          </a:p>
          <a:p>
            <a:pPr lvl="1"/>
            <a:r>
              <a:rPr lang="en-US" dirty="0"/>
              <a:t>The four steps you learned for </a:t>
            </a:r>
            <a:r>
              <a:rPr lang="en-US" dirty="0" smtClean="0"/>
              <a:t>Following Instructions.</a:t>
            </a:r>
            <a:endParaRPr lang="en-US" dirty="0"/>
          </a:p>
          <a:p>
            <a:r>
              <a:rPr lang="en-US" dirty="0" smtClean="0"/>
              <a:t>Consider recording and editing your song using Garage Band.  Perform your song for </a:t>
            </a:r>
            <a:r>
              <a:rPr lang="en-US" smtClean="0"/>
              <a:t>the class.</a:t>
            </a:r>
            <a:endParaRPr lang="en-US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24270488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263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Summer</vt:lpstr>
      <vt:lpstr>PowerPoint Presentation</vt:lpstr>
      <vt:lpstr>Following Instructions</vt:lpstr>
      <vt:lpstr>Following Instructions</vt:lpstr>
      <vt:lpstr>Following Instructions</vt:lpstr>
      <vt:lpstr>Following Instructions</vt:lpstr>
      <vt:lpstr>Following Instructions</vt:lpstr>
      <vt:lpstr>Following Instructions</vt:lpstr>
      <vt:lpstr>Following Instructions</vt:lpstr>
      <vt:lpstr>Following Instructions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22</cp:revision>
  <dcterms:created xsi:type="dcterms:W3CDTF">2017-01-24T17:34:18Z</dcterms:created>
  <dcterms:modified xsi:type="dcterms:W3CDTF">2017-02-20T19:53:42Z</dcterms:modified>
</cp:coreProperties>
</file>