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3" r:id="rId2"/>
    <p:sldId id="257" r:id="rId3"/>
    <p:sldId id="258" r:id="rId4"/>
    <p:sldId id="259" r:id="rId5"/>
    <p:sldId id="260" r:id="rId6"/>
    <p:sldId id="262" r:id="rId7"/>
    <p:sldId id="261" r:id="rId8"/>
    <p:sldId id="266" r:id="rId9"/>
    <p:sldId id="267" r:id="rId10"/>
    <p:sldId id="264" r:id="rId11"/>
    <p:sldId id="265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41" d="100"/>
          <a:sy n="41" d="100"/>
        </p:scale>
        <p:origin x="-25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71A">
            <a:alpha val="8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A306ABC7-05A8-D843-AD3C-BA24D4224E64}" type="datetimeFigureOut">
              <a:rPr lang="en-US" smtClean="0"/>
              <a:t>2/15/17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14A40C6E-DAF1-0743-A07F-88995B5D0E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5725268"/>
            <a:ext cx="7583487" cy="503993"/>
          </a:xfrm>
        </p:spPr>
        <p:txBody>
          <a:bodyPr/>
          <a:lstStyle/>
          <a:p>
            <a:r>
              <a:rPr lang="en-US" dirty="0" smtClean="0"/>
              <a:t>PBIS Social Skills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70836" y="6229262"/>
            <a:ext cx="829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41313"/>
                </a:solidFill>
              </a:rPr>
              <a:t>Day </a:t>
            </a:r>
            <a:r>
              <a:rPr lang="en-US" dirty="0">
                <a:solidFill>
                  <a:srgbClr val="141313"/>
                </a:solidFill>
              </a:rPr>
              <a:t>2</a:t>
            </a:r>
          </a:p>
        </p:txBody>
      </p:sp>
      <p:pic>
        <p:nvPicPr>
          <p:cNvPr id="6" name="Picture 5" descr="WC_FollowingInstructi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39" y="548743"/>
            <a:ext cx="5176525" cy="51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60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pic>
        <p:nvPicPr>
          <p:cNvPr id="4" name="Video_FollowingInstruction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675" y="1711325"/>
            <a:ext cx="7232650" cy="4068763"/>
          </a:xfrm>
        </p:spPr>
      </p:pic>
      <p:sp>
        <p:nvSpPr>
          <p:cNvPr id="5" name="TextBox 4"/>
          <p:cNvSpPr txBox="1"/>
          <p:nvPr/>
        </p:nvSpPr>
        <p:spPr>
          <a:xfrm>
            <a:off x="1193114" y="1064994"/>
            <a:ext cx="6776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Let’s watch Cookie Monster learn about the importance of</a:t>
            </a:r>
          </a:p>
          <a:p>
            <a:pPr algn="ctr"/>
            <a:r>
              <a:rPr lang="en-US" dirty="0" smtClean="0"/>
              <a:t>following instructions.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81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Have a discussion with your elbow partner:</a:t>
            </a:r>
          </a:p>
          <a:p>
            <a:pPr lvl="1"/>
            <a:r>
              <a:rPr lang="en-US" sz="2600" dirty="0" smtClean="0"/>
              <a:t>In the video you just watched, how could Cookie Monster have used the four steps to Following Instructions to be more successful at completing his tasks?</a:t>
            </a:r>
          </a:p>
          <a:p>
            <a:pPr lvl="1"/>
            <a:r>
              <a:rPr lang="en-US" sz="2600" dirty="0" smtClean="0"/>
              <a:t>Which step do you think you need to work on the most?  Why?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519622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b="1" u="sng" dirty="0"/>
              <a:t>Project for the Week</a:t>
            </a:r>
          </a:p>
          <a:p>
            <a:r>
              <a:rPr lang="en-US" sz="2800" dirty="0"/>
              <a:t>Work with your table group to </a:t>
            </a:r>
            <a:r>
              <a:rPr lang="en-US" sz="2800" dirty="0" smtClean="0"/>
              <a:t>write a song or rap about Following Instructions.</a:t>
            </a:r>
            <a:endParaRPr lang="en-US" sz="2800" dirty="0"/>
          </a:p>
          <a:p>
            <a:r>
              <a:rPr lang="en-US" sz="2800" dirty="0" smtClean="0"/>
              <a:t>Be sure to include all the steps we’ve learned for Following Instructions.</a:t>
            </a:r>
          </a:p>
          <a:p>
            <a:r>
              <a:rPr lang="en-US" sz="2800" dirty="0" smtClean="0"/>
              <a:t>You may write your song or rap on paper or in Word or Pages.  Consider recording it in Garage Band</a:t>
            </a:r>
          </a:p>
          <a:p>
            <a:r>
              <a:rPr lang="en-US" sz="2800" dirty="0" smtClean="0"/>
              <a:t>Perform your song or rap live or by playing your Garage Band track.</a:t>
            </a:r>
            <a:endParaRPr lang="en-US" sz="2800" dirty="0"/>
          </a:p>
          <a:p>
            <a:pPr marL="0" indent="0"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08525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Remember, this week we are talking about Following Instructions.</a:t>
            </a:r>
          </a:p>
          <a:p>
            <a:r>
              <a:rPr lang="en-US" sz="2800" dirty="0" smtClean="0"/>
              <a:t>Let’s review the four steps.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934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1: Look at the person.</a:t>
            </a:r>
            <a:endParaRPr lang="en-US" sz="2800" dirty="0"/>
          </a:p>
        </p:txBody>
      </p:sp>
      <p:pic>
        <p:nvPicPr>
          <p:cNvPr id="4" name="Picture 3" descr="Image_EyesOnTheTeach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642034"/>
            <a:ext cx="40386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882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2: Say, “Okay.”</a:t>
            </a:r>
            <a:endParaRPr lang="en-US" sz="2800" dirty="0"/>
          </a:p>
        </p:txBody>
      </p:sp>
      <p:pic>
        <p:nvPicPr>
          <p:cNvPr id="4" name="Picture 3" descr="Image_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950" y="2658473"/>
            <a:ext cx="3776865" cy="323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14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3: Do what you have been asked right away.</a:t>
            </a:r>
            <a:endParaRPr lang="en-US" sz="2800" dirty="0"/>
          </a:p>
        </p:txBody>
      </p:sp>
      <p:pic>
        <p:nvPicPr>
          <p:cNvPr id="4" name="Picture 3" descr="Image_Work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58" y="2874799"/>
            <a:ext cx="2976195" cy="301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3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Step 4: Check back.</a:t>
            </a:r>
            <a:endParaRPr lang="en-US" sz="2800" dirty="0"/>
          </a:p>
        </p:txBody>
      </p:sp>
      <p:pic>
        <p:nvPicPr>
          <p:cNvPr id="4" name="Picture 3" descr="Image_CheckBac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160" y="2271043"/>
            <a:ext cx="4104501" cy="36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16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When </a:t>
            </a:r>
            <a:r>
              <a:rPr lang="en-US" sz="2800" dirty="0"/>
              <a:t>you </a:t>
            </a:r>
            <a:r>
              <a:rPr lang="en-US" sz="2800" dirty="0" smtClean="0"/>
              <a:t>follow instructions right away, you have a better chance of helping our class run smoothly so that everyone can learn.</a:t>
            </a:r>
          </a:p>
          <a:p>
            <a:r>
              <a:rPr lang="en-US" sz="2800" dirty="0" smtClean="0"/>
              <a:t>Okay, today we are going to talk more about the first step.</a:t>
            </a:r>
          </a:p>
          <a:p>
            <a:r>
              <a:rPr lang="en-US" sz="2800" dirty="0" smtClean="0"/>
              <a:t>Step 1 is “Look at </a:t>
            </a:r>
            <a:r>
              <a:rPr lang="en-US" sz="2800" smtClean="0"/>
              <a:t>the person.”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2262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Why do you think it is important to look at someone when they are giving you </a:t>
            </a:r>
            <a:r>
              <a:rPr lang="en-US" sz="2800" dirty="0" smtClean="0"/>
              <a:t>instructions?</a:t>
            </a:r>
            <a:endParaRPr lang="en-US" sz="2800" dirty="0"/>
          </a:p>
          <a:p>
            <a:r>
              <a:rPr lang="en-US" sz="2800" dirty="0"/>
              <a:t>Turn to your elbow partner and practice step 1 while you are explaining your answer to this question.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5469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Following Instructions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Now turn to your elbow partner and demonstrate a non-example of this step while explaining your answer.</a:t>
            </a:r>
          </a:p>
          <a:p>
            <a:r>
              <a:rPr lang="en-US" sz="2800" dirty="0"/>
              <a:t>What </a:t>
            </a:r>
            <a:r>
              <a:rPr lang="en-US" sz="2800" dirty="0" smtClean="0"/>
              <a:t>could happen if you </a:t>
            </a:r>
            <a:r>
              <a:rPr lang="en-US" sz="2800" i="1" dirty="0" smtClean="0"/>
              <a:t>didn’t</a:t>
            </a:r>
            <a:r>
              <a:rPr lang="en-US" sz="2800" dirty="0" smtClean="0"/>
              <a:t> look at someone while they were giving you instructions?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90886391"/>
      </p:ext>
    </p:extLst>
  </p:cSld>
  <p:clrMapOvr>
    <a:masterClrMapping/>
  </p:clrMapOvr>
</p:sld>
</file>

<file path=ppt/theme/theme1.xml><?xml version="1.0" encoding="utf-8"?>
<a:theme xmlns:a="http://schemas.openxmlformats.org/drawingml/2006/main" name="Summer">
  <a:themeElements>
    <a:clrScheme name="Custom 28">
      <a:dk1>
        <a:sysClr val="windowText" lastClr="000000"/>
      </a:dk1>
      <a:lt1>
        <a:srgbClr val="141313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330</Words>
  <Application>Microsoft Macintosh PowerPoint</Application>
  <PresentationFormat>On-screen Show (4:3)</PresentationFormat>
  <Paragraphs>36</Paragraphs>
  <Slides>12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Summer</vt:lpstr>
      <vt:lpstr>PowerPoint Presentation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  <vt:lpstr>Following Instructions</vt:lpstr>
    </vt:vector>
  </TitlesOfParts>
  <Company>CVUSD - Oasis Elementary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Accepting “No” for an Answer</dc:title>
  <dc:creator>Haines-Widell, Carla A.</dc:creator>
  <cp:lastModifiedBy>Carla Haines-Widell</cp:lastModifiedBy>
  <cp:revision>17</cp:revision>
  <dcterms:created xsi:type="dcterms:W3CDTF">2017-01-24T17:34:18Z</dcterms:created>
  <dcterms:modified xsi:type="dcterms:W3CDTF">2017-02-16T04:49:06Z</dcterms:modified>
</cp:coreProperties>
</file>