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2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Vertic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Tex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>
            <a:normAutofit/>
          </a:bodyPr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Bla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>
            <a:normAutofit/>
          </a:bodyPr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spcAft>
                <a:spcPts val="0"/>
              </a:spcAft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C91A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Text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A306ABC7-05A8-D843-AD3C-BA24D4224E64}" type="datetimeFigureOut">
              <a:rPr lang="en-US" smtClean="0"/>
              <a:t>2/20/17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14A40C6E-DAF1-0743-A07F-88995B5D0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lnSpc>
          <a:spcPct val="95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spcAft>
          <a:spcPts val="0"/>
        </a:spcAft>
        <a:buSzPct val="90000"/>
        <a:buFont typeface="Wingdings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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000"/>
        </a:spcBef>
        <a:spcAft>
          <a:spcPts val="0"/>
        </a:spcAft>
        <a:buSzPct val="90000"/>
        <a:buFont typeface="Wingdings" pitchFamily="2" charset="2"/>
        <a:buChar char=""/>
        <a:defRPr sz="18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readwritethink.org/classroom-resources/student-interactives/haiku-poem-interactive-31074.html" TargetMode="Externa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5725268"/>
            <a:ext cx="7583487" cy="503993"/>
          </a:xfrm>
        </p:spPr>
        <p:txBody>
          <a:bodyPr/>
          <a:lstStyle/>
          <a:p>
            <a:r>
              <a:rPr lang="en-US" dirty="0" smtClean="0"/>
              <a:t>PBIS Social Skills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70836" y="6229262"/>
            <a:ext cx="8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141313"/>
                </a:solidFill>
              </a:rPr>
              <a:t>Day </a:t>
            </a:r>
            <a:r>
              <a:rPr lang="en-US" dirty="0">
                <a:solidFill>
                  <a:srgbClr val="141313"/>
                </a:solidFill>
              </a:rPr>
              <a:t>3</a:t>
            </a:r>
          </a:p>
        </p:txBody>
      </p:sp>
      <p:pic>
        <p:nvPicPr>
          <p:cNvPr id="6" name="Picture 5" descr="WC_FollowingInstruc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39" y="548743"/>
            <a:ext cx="5176525" cy="51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60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Work in groups on a laptop to write a Haiku poem about following instructions.</a:t>
            </a:r>
          </a:p>
          <a:p>
            <a:r>
              <a:rPr lang="en-US" sz="2800" dirty="0" smtClean="0"/>
              <a:t>Consider using the </a:t>
            </a:r>
            <a:r>
              <a:rPr lang="en-US" sz="2800" dirty="0" err="1" smtClean="0">
                <a:hlinkClick r:id="rId2"/>
              </a:rPr>
              <a:t>ReadWriteThink</a:t>
            </a:r>
            <a:r>
              <a:rPr lang="en-US" sz="2800" dirty="0" smtClean="0"/>
              <a:t> program to compose your poem.</a:t>
            </a:r>
          </a:p>
          <a:p>
            <a:r>
              <a:rPr lang="en-US" sz="2800" dirty="0" smtClean="0"/>
              <a:t>When you are finished, please print the final poem or email it to your teacher.</a:t>
            </a:r>
            <a:endParaRPr lang="en-US" sz="2800" dirty="0"/>
          </a:p>
        </p:txBody>
      </p:sp>
      <p:pic>
        <p:nvPicPr>
          <p:cNvPr id="5" name="Content Placeholder 4" descr="Poem_Haiku_Expectations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619" b="-286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3392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800" b="1" u="sng" dirty="0"/>
              <a:t>Project for the Week</a:t>
            </a:r>
          </a:p>
          <a:p>
            <a:r>
              <a:rPr lang="en-US" sz="2800" dirty="0"/>
              <a:t>Work with your table group to </a:t>
            </a:r>
            <a:r>
              <a:rPr lang="en-US" sz="2800" dirty="0" smtClean="0"/>
              <a:t>write a song or rap about Following Instructions.</a:t>
            </a:r>
            <a:endParaRPr lang="en-US" sz="2800" dirty="0"/>
          </a:p>
          <a:p>
            <a:r>
              <a:rPr lang="en-US" sz="2800" dirty="0" smtClean="0"/>
              <a:t>Be sure to include all the steps we’ve learned for Following Instructions.</a:t>
            </a:r>
          </a:p>
          <a:p>
            <a:r>
              <a:rPr lang="en-US" sz="2800" dirty="0" smtClean="0"/>
              <a:t>You may write your song or rap on paper or in Word or Pages.  Consider recording it in Garage Band</a:t>
            </a:r>
          </a:p>
          <a:p>
            <a:r>
              <a:rPr lang="en-US" sz="2800" dirty="0" smtClean="0"/>
              <a:t>Perform your song or rap live or by playing your Garage Band track.</a:t>
            </a:r>
            <a:endParaRPr lang="en-US" sz="28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3307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Remember, this week we are talking about Following Instructions.</a:t>
            </a:r>
          </a:p>
          <a:p>
            <a:r>
              <a:rPr lang="en-US" sz="2800" dirty="0" smtClean="0"/>
              <a:t>Let’s review the four steps.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934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1: Look at the person.</a:t>
            </a:r>
            <a:endParaRPr lang="en-US" sz="2800" dirty="0"/>
          </a:p>
        </p:txBody>
      </p:sp>
      <p:pic>
        <p:nvPicPr>
          <p:cNvPr id="4" name="Picture 3" descr="Image_EyesOnTheTeach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2642034"/>
            <a:ext cx="40386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2: Say, “Okay.”</a:t>
            </a:r>
            <a:endParaRPr lang="en-US" sz="2800" dirty="0"/>
          </a:p>
        </p:txBody>
      </p:sp>
      <p:pic>
        <p:nvPicPr>
          <p:cNvPr id="4" name="Picture 3" descr="Image_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950" y="2658473"/>
            <a:ext cx="3776865" cy="32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3: Do what you have been asked right away.</a:t>
            </a:r>
            <a:endParaRPr lang="en-US" sz="2800" dirty="0"/>
          </a:p>
        </p:txBody>
      </p:sp>
      <p:pic>
        <p:nvPicPr>
          <p:cNvPr id="4" name="Picture 3" descr="Image_Work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58" y="2874799"/>
            <a:ext cx="2976195" cy="301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3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Step 4: Check back.</a:t>
            </a:r>
            <a:endParaRPr lang="en-US" sz="2800" dirty="0"/>
          </a:p>
        </p:txBody>
      </p:sp>
      <p:pic>
        <p:nvPicPr>
          <p:cNvPr id="4" name="Picture 3" descr="Image_CheckB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160" y="2271043"/>
            <a:ext cx="4104501" cy="362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16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</a:t>
            </a:r>
            <a:r>
              <a:rPr lang="en-US" sz="2800" dirty="0"/>
              <a:t>you </a:t>
            </a:r>
            <a:r>
              <a:rPr lang="en-US" sz="2800" dirty="0" smtClean="0"/>
              <a:t>follow instructions right away, you have a better chance of helping our class run smoothly so that everyone can learn.</a:t>
            </a:r>
          </a:p>
          <a:p>
            <a:r>
              <a:rPr lang="en-US" sz="2800" dirty="0" smtClean="0"/>
              <a:t>Okay, today we are going to talk more about the second step.</a:t>
            </a:r>
          </a:p>
          <a:p>
            <a:r>
              <a:rPr lang="en-US" sz="2800" dirty="0" smtClean="0"/>
              <a:t>Step 2 </a:t>
            </a:r>
            <a:r>
              <a:rPr lang="en-US" sz="2800" smtClean="0"/>
              <a:t>is “Say, ‘Okay’.</a:t>
            </a:r>
            <a:r>
              <a:rPr lang="en-US" sz="2800" dirty="0" smtClean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2262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Why do you think it is important to say “Okay” when a staff member give you instructions?</a:t>
            </a:r>
          </a:p>
          <a:p>
            <a:r>
              <a:rPr lang="en-US" sz="2800" dirty="0" smtClean="0"/>
              <a:t>Who would like to come to the front of the classroom and practice step 2 by acknowledging my instructions?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9388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Following Instructions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do you think would happen if you </a:t>
            </a:r>
            <a:r>
              <a:rPr lang="en-US" sz="2800" i="1" dirty="0" smtClean="0"/>
              <a:t>didn’t</a:t>
            </a:r>
            <a:r>
              <a:rPr lang="en-US" sz="2800" dirty="0" smtClean="0"/>
              <a:t> say “Okay” when a staff member gave you instructions?</a:t>
            </a:r>
          </a:p>
          <a:p>
            <a:r>
              <a:rPr lang="en-US" sz="2800" dirty="0" smtClean="0"/>
              <a:t>Who would like to come to the front of the classroom and demonstrate a non-example of this step when I give you an instruction?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9019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Custom 28">
      <a:dk1>
        <a:sysClr val="windowText" lastClr="000000"/>
      </a:dk1>
      <a:lt1>
        <a:srgbClr val="141313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323</Words>
  <Application>Microsoft Macintosh PowerPoint</Application>
  <PresentationFormat>On-screen Show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Summer</vt:lpstr>
      <vt:lpstr>PowerPoint Presentation</vt:lpstr>
      <vt:lpstr>Following Instructions</vt:lpstr>
      <vt:lpstr>Following Instructions</vt:lpstr>
      <vt:lpstr>Following Instructions</vt:lpstr>
      <vt:lpstr>Following Instructions</vt:lpstr>
      <vt:lpstr>Following Instructions</vt:lpstr>
      <vt:lpstr>Following Instructions</vt:lpstr>
      <vt:lpstr>Following Instructions</vt:lpstr>
      <vt:lpstr>Following Instructions</vt:lpstr>
      <vt:lpstr>Following Instructions</vt:lpstr>
      <vt:lpstr>Following Instructions</vt:lpstr>
    </vt:vector>
  </TitlesOfParts>
  <Company>CVUSD - Oasis Elementary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“No” for an Answer</dc:title>
  <dc:creator>Haines-Widell, Carla A.</dc:creator>
  <cp:lastModifiedBy>Haines-Widell, Carla A.</cp:lastModifiedBy>
  <cp:revision>19</cp:revision>
  <dcterms:created xsi:type="dcterms:W3CDTF">2017-01-24T17:34:18Z</dcterms:created>
  <dcterms:modified xsi:type="dcterms:W3CDTF">2017-02-20T20:06:49Z</dcterms:modified>
</cp:coreProperties>
</file>