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71A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5268"/>
            <a:ext cx="7583487" cy="50399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4</a:t>
            </a:r>
          </a:p>
        </p:txBody>
      </p:sp>
      <p:pic>
        <p:nvPicPr>
          <p:cNvPr id="6" name="Picture 5" descr="WC_FollowingInstru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39" y="548743"/>
            <a:ext cx="5176525" cy="51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</a:t>
            </a:r>
            <a:r>
              <a:rPr lang="en-US" sz="2800" dirty="0"/>
              <a:t>4</a:t>
            </a:r>
            <a:r>
              <a:rPr lang="en-US" sz="2800" dirty="0" smtClean="0"/>
              <a:t> is “Check back.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is it important to check back with the person who gave you instructions?</a:t>
            </a:r>
          </a:p>
          <a:p>
            <a:r>
              <a:rPr lang="en-US" sz="2800" dirty="0" smtClean="0"/>
              <a:t>Turn to your elbow partner and practice step 4 by checking back after following instructions.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616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could happen if you didn’t check back after following instructions?</a:t>
            </a:r>
          </a:p>
          <a:p>
            <a:r>
              <a:rPr lang="en-US" sz="2800" dirty="0" smtClean="0"/>
              <a:t>Turn to your elbow partner and demonstrate a non-example of this step by not checking back after following instructions.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443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Log in to Edmodo and navigate to the “PBIS Social Skills” group.  If you haven’t already joined, the code is w483zg.</a:t>
            </a:r>
          </a:p>
          <a:p>
            <a:r>
              <a:rPr lang="en-US" sz="2800" dirty="0" smtClean="0"/>
              <a:t>Find the “Following Instructions Discussion Prompt” and respond in writing by clicking on the Reply button.</a:t>
            </a:r>
            <a:endParaRPr lang="en-US" sz="2800" dirty="0"/>
          </a:p>
        </p:txBody>
      </p:sp>
      <p:pic>
        <p:nvPicPr>
          <p:cNvPr id="5" name="Content Placeholder 4" descr="Edmodo_FollowingInstructions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84" b="-40884"/>
          <a:stretch>
            <a:fillRect/>
          </a:stretch>
        </p:blipFill>
        <p:spPr>
          <a:xfrm>
            <a:off x="4648200" y="759874"/>
            <a:ext cx="3529584" cy="4288536"/>
          </a:xfrm>
        </p:spPr>
      </p:pic>
    </p:spTree>
    <p:extLst>
      <p:ext uri="{BB962C8B-B14F-4D97-AF65-F5344CB8AC3E}">
        <p14:creationId xmlns:p14="http://schemas.microsoft.com/office/powerpoint/2010/main" val="425586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u="sng" dirty="0"/>
              <a:t>Project for the Week</a:t>
            </a:r>
          </a:p>
          <a:p>
            <a:r>
              <a:rPr lang="en-US" sz="2800" dirty="0"/>
              <a:t>Work with your table group to </a:t>
            </a:r>
            <a:r>
              <a:rPr lang="en-US" sz="2800" dirty="0" smtClean="0"/>
              <a:t>write a song or rap about Following Instructions.</a:t>
            </a:r>
            <a:endParaRPr lang="en-US" sz="2800" dirty="0"/>
          </a:p>
          <a:p>
            <a:r>
              <a:rPr lang="en-US" sz="2800" dirty="0" smtClean="0"/>
              <a:t>Be sure to include all the steps we’ve learned for Following Instructions.</a:t>
            </a:r>
          </a:p>
          <a:p>
            <a:r>
              <a:rPr lang="en-US" sz="2800" dirty="0" smtClean="0"/>
              <a:t>You may write your song or rap on paper or in Word or Pages.  Consider recording it in Garage Band</a:t>
            </a:r>
          </a:p>
          <a:p>
            <a:r>
              <a:rPr lang="en-US" sz="2800" dirty="0" smtClean="0"/>
              <a:t>Perform your song or rap live or by playing your Garage Band track.</a:t>
            </a:r>
            <a:endParaRPr lang="en-US" sz="28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6090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Following Instructions.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642034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Say,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50" y="2658473"/>
            <a:ext cx="3776865" cy="32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Do what you have been asked right away.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8" y="2874799"/>
            <a:ext cx="2976195" cy="30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Check back.</a:t>
            </a:r>
            <a:endParaRPr lang="en-US" sz="2800" dirty="0"/>
          </a:p>
        </p:txBody>
      </p:sp>
      <p:pic>
        <p:nvPicPr>
          <p:cNvPr id="4" name="Picture 3" descr="Image_Check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60" y="2271043"/>
            <a:ext cx="4104501" cy="36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you </a:t>
            </a:r>
            <a:r>
              <a:rPr lang="en-US" sz="2800" dirty="0" smtClean="0"/>
              <a:t>follow instructions right away, you have a better chance of helping our class run smoothly so that everyone can learn.</a:t>
            </a:r>
          </a:p>
          <a:p>
            <a:r>
              <a:rPr lang="en-US" sz="2800" dirty="0" smtClean="0"/>
              <a:t>Okay, today we are going to talk more about the third and fourth steps.</a:t>
            </a:r>
          </a:p>
          <a:p>
            <a:r>
              <a:rPr lang="en-US" sz="2800" dirty="0" smtClean="0"/>
              <a:t>Step 3 is “Do what you have been asked right away.”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do what you have been asked right away?</a:t>
            </a:r>
          </a:p>
          <a:p>
            <a:r>
              <a:rPr lang="en-US" sz="2800" dirty="0" smtClean="0"/>
              <a:t>Turn to your elbow partner and practice step 3 by following each other’s instructions right away.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029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do what you were asked right away?</a:t>
            </a:r>
          </a:p>
          <a:p>
            <a:r>
              <a:rPr lang="en-US" sz="2800" dirty="0" smtClean="0"/>
              <a:t>Turn to your elbow partner and demonstrate a non-example of this step while giving each other instructions.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34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394</Words>
  <Application>Microsoft Macintosh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Summer</vt:lpstr>
      <vt:lpstr>PowerPoint Presentation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20</cp:revision>
  <dcterms:created xsi:type="dcterms:W3CDTF">2017-01-24T17:34:18Z</dcterms:created>
  <dcterms:modified xsi:type="dcterms:W3CDTF">2017-02-20T20:21:57Z</dcterms:modified>
</cp:coreProperties>
</file>