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3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C8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2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C81A">
            <a:alpha val="8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5725268"/>
            <a:ext cx="7583487" cy="503993"/>
          </a:xfrm>
        </p:spPr>
        <p:txBody>
          <a:bodyPr/>
          <a:lstStyle/>
          <a:p>
            <a:r>
              <a:rPr lang="en-US" dirty="0" smtClean="0"/>
              <a:t>PBIS Social Skills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70836" y="6229262"/>
            <a:ext cx="829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41313"/>
                </a:solidFill>
              </a:rPr>
              <a:t>Day </a:t>
            </a:r>
            <a:r>
              <a:rPr lang="en-US" dirty="0">
                <a:solidFill>
                  <a:srgbClr val="141313"/>
                </a:solidFill>
              </a:rPr>
              <a:t>5</a:t>
            </a:r>
          </a:p>
        </p:txBody>
      </p:sp>
      <p:pic>
        <p:nvPicPr>
          <p:cNvPr id="6" name="Picture 5" descr="WC_FollowingInstruction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839" y="548743"/>
            <a:ext cx="5176525" cy="51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537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Following Instructions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Remember, this week we are talking about Following Instructions.</a:t>
            </a:r>
          </a:p>
          <a:p>
            <a:r>
              <a:rPr lang="en-US" sz="2800" dirty="0" smtClean="0"/>
              <a:t>Let’s review the four steps.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15381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Following Instructions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1: Look at the person.</a:t>
            </a:r>
            <a:endParaRPr lang="en-US" sz="2800" dirty="0"/>
          </a:p>
        </p:txBody>
      </p:sp>
      <p:pic>
        <p:nvPicPr>
          <p:cNvPr id="5" name="Picture 4" descr="Image_EyesOnTheTeach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2642034"/>
            <a:ext cx="40386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88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Following Instructions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2: Say, “Okay.”</a:t>
            </a:r>
            <a:endParaRPr lang="en-US" sz="2800" dirty="0"/>
          </a:p>
        </p:txBody>
      </p:sp>
      <p:pic>
        <p:nvPicPr>
          <p:cNvPr id="4" name="Picture 3" descr="Image_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950" y="2658473"/>
            <a:ext cx="3776865" cy="323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014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Following Instructions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3: Do what you have been asked right away.</a:t>
            </a:r>
            <a:endParaRPr lang="en-US" sz="2800" dirty="0"/>
          </a:p>
        </p:txBody>
      </p:sp>
      <p:pic>
        <p:nvPicPr>
          <p:cNvPr id="4" name="Picture 3" descr="Image_Work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458" y="2874799"/>
            <a:ext cx="2976195" cy="301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39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Following Instructions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4: Check back.</a:t>
            </a:r>
            <a:endParaRPr lang="en-US" sz="2800" dirty="0"/>
          </a:p>
        </p:txBody>
      </p:sp>
      <p:pic>
        <p:nvPicPr>
          <p:cNvPr id="4" name="Picture 3" descr="Image_CheckBac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160" y="2271043"/>
            <a:ext cx="4104501" cy="362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16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Following Instructions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When </a:t>
            </a:r>
            <a:r>
              <a:rPr lang="en-US" sz="2800" dirty="0"/>
              <a:t>you </a:t>
            </a:r>
            <a:r>
              <a:rPr lang="en-US" sz="2800" dirty="0" smtClean="0"/>
              <a:t>follow instructions right away, you have a better chance of helping our class run smoothly so that everyone can learn.</a:t>
            </a:r>
          </a:p>
          <a:p>
            <a:r>
              <a:rPr lang="en-US" sz="2800" dirty="0" smtClean="0"/>
              <a:t>Okay, today we are going </a:t>
            </a:r>
            <a:r>
              <a:rPr lang="en-US" sz="2800" dirty="0" smtClean="0"/>
              <a:t>to</a:t>
            </a:r>
            <a:r>
              <a:rPr lang="en-US" sz="2800" dirty="0"/>
              <a:t> </a:t>
            </a:r>
            <a:r>
              <a:rPr lang="en-US" sz="2800" dirty="0" smtClean="0"/>
              <a:t>present the Projects we have been working on this week.  Who would like to be the </a:t>
            </a:r>
            <a:r>
              <a:rPr lang="en-US" sz="2800" smtClean="0"/>
              <a:t>first volunteer?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2262981"/>
      </p:ext>
    </p:extLst>
  </p:cSld>
  <p:clrMapOvr>
    <a:masterClrMapping/>
  </p:clrMapOvr>
</p:sld>
</file>

<file path=ppt/theme/theme1.xml><?xml version="1.0" encoding="utf-8"?>
<a:theme xmlns:a="http://schemas.openxmlformats.org/drawingml/2006/main" name="Summer">
  <a:themeElements>
    <a:clrScheme name="Custom 28">
      <a:dk1>
        <a:sysClr val="windowText" lastClr="000000"/>
      </a:dk1>
      <a:lt1>
        <a:srgbClr val="141313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</TotalTime>
  <Words>120</Words>
  <Application>Microsoft Macintosh PowerPoint</Application>
  <PresentationFormat>On-screen Show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Summer</vt:lpstr>
      <vt:lpstr>PowerPoint Presentation</vt:lpstr>
      <vt:lpstr>Following Instructions</vt:lpstr>
      <vt:lpstr>Following Instructions</vt:lpstr>
      <vt:lpstr>Following Instructions</vt:lpstr>
      <vt:lpstr>Following Instructions</vt:lpstr>
      <vt:lpstr>Following Instructions</vt:lpstr>
      <vt:lpstr>Following Instructions</vt:lpstr>
    </vt:vector>
  </TitlesOfParts>
  <Company>CVUSD - Oasis Elementary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Accepting “No” for an Answer</dc:title>
  <dc:creator>Haines-Widell, Carla A.</dc:creator>
  <cp:lastModifiedBy>Haines-Widell, Carla A.</cp:lastModifiedBy>
  <cp:revision>23</cp:revision>
  <dcterms:created xsi:type="dcterms:W3CDTF">2017-01-24T17:34:18Z</dcterms:created>
  <dcterms:modified xsi:type="dcterms:W3CDTF">2017-02-20T20:23:05Z</dcterms:modified>
</cp:coreProperties>
</file>