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63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nm101iqkgg1q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very.com/avery/en_us/Templates-&amp;-Software/Avery-Design-&amp;-Print-Online-Recipe-Binder-Template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809948"/>
            <a:ext cx="7583487" cy="512014"/>
          </a:xfrm>
        </p:spPr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PBIS Social Skills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8368" y="63219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1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GettingTheTeachersAtten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40" y="243531"/>
            <a:ext cx="5182778" cy="51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What is the craziest thing you have ever done to get someone’s attention?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GettingTheTeachersAttention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51" b="-10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06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week we are going to talk about the steps for getting your teacher’s attention.</a:t>
            </a:r>
          </a:p>
          <a:p>
            <a:r>
              <a:rPr lang="en-US" sz="2800" dirty="0" smtClean="0"/>
              <a:t>Let’s review the four steps all students must do when they want to get their teacher’s attention.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396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Look at the teacher.</a:t>
            </a:r>
            <a:endParaRPr lang="en-US" dirty="0"/>
          </a:p>
        </p:txBody>
      </p:sp>
      <p:pic>
        <p:nvPicPr>
          <p:cNvPr id="5" name="Picture 4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675025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2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Raise your hand and stay calm.</a:t>
            </a:r>
            <a:endParaRPr lang="en-US" dirty="0"/>
          </a:p>
        </p:txBody>
      </p:sp>
      <p:pic>
        <p:nvPicPr>
          <p:cNvPr id="4" name="Picture 3" descr="RaiseYourHand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44" y="2717800"/>
            <a:ext cx="417965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4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Wait until the teachers says your name.</a:t>
            </a:r>
          </a:p>
          <a:p>
            <a:endParaRPr lang="en-US" dirty="0"/>
          </a:p>
        </p:txBody>
      </p:sp>
      <p:pic>
        <p:nvPicPr>
          <p:cNvPr id="4" name="Picture 3" descr="WaitPatiently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2895600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4: Ask your question or make your statement.</a:t>
            </a:r>
            <a:endParaRPr lang="en-US" dirty="0"/>
          </a:p>
        </p:txBody>
      </p:sp>
      <p:pic>
        <p:nvPicPr>
          <p:cNvPr id="4" name="Picture 3" descr="AskAQuestion_Ima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76" y="2605137"/>
            <a:ext cx="3801923" cy="31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2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practicing these steps all week.</a:t>
            </a:r>
          </a:p>
          <a:p>
            <a:r>
              <a:rPr lang="en-US" dirty="0" smtClean="0"/>
              <a:t>When you use the steps to Getting the Teacher’s Attention appropriately, you have a better chance to get your question answered quickly.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write a “recipe” for getting your teacher’s attention.</a:t>
            </a:r>
            <a:endParaRPr lang="en-US" dirty="0"/>
          </a:p>
          <a:p>
            <a:r>
              <a:rPr lang="en-US" dirty="0"/>
              <a:t>You may create your </a:t>
            </a:r>
            <a:r>
              <a:rPr lang="en-US" dirty="0" smtClean="0"/>
              <a:t>recipe by hand, or consider using one of the templates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  Look for one that says Recipe Card or Recipe Page.</a:t>
            </a:r>
            <a:endParaRPr lang="en-US" dirty="0"/>
          </a:p>
          <a:p>
            <a:r>
              <a:rPr lang="en-US" dirty="0"/>
              <a:t>Be sure to include </a:t>
            </a:r>
            <a:r>
              <a:rPr lang="en-US" dirty="0" smtClean="0"/>
              <a:t>a list of “ingredients” and instructions for getting your teacher’s attention.</a:t>
            </a:r>
            <a:endParaRPr lang="en-US" dirty="0"/>
          </a:p>
          <a:p>
            <a:r>
              <a:rPr lang="en-US" dirty="0" smtClean="0"/>
              <a:t>Share your “recipe” with the rest of your class.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0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5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1B1E83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295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PowerPoint Presentation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 Teacher’s Attention</dc:title>
  <dc:creator>Carla Haines-Widell</dc:creator>
  <cp:lastModifiedBy>Haines-Widell, Carla A.</cp:lastModifiedBy>
  <cp:revision>14</cp:revision>
  <dcterms:created xsi:type="dcterms:W3CDTF">2017-01-24T04:38:25Z</dcterms:created>
  <dcterms:modified xsi:type="dcterms:W3CDTF">2017-02-20T21:07:26Z</dcterms:modified>
</cp:coreProperties>
</file>