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63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5" r:id="rId11"/>
    <p:sldId id="268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3C87622E-A538-4149-887D-F1C6274DB265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C6BD52A-A087-BC43-A425-D2C527A977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very.com/avery/en_us/Templates-&amp;-Software/Avery-Design-&amp;-Print-Online-Recipe-Binder-Templates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5809948"/>
            <a:ext cx="7583487" cy="512014"/>
          </a:xfrm>
        </p:spPr>
        <p:txBody>
          <a:bodyPr/>
          <a:lstStyle/>
          <a:p>
            <a:r>
              <a:rPr lang="en-US" dirty="0" smtClean="0">
                <a:solidFill>
                  <a:srgbClr val="141313"/>
                </a:solidFill>
              </a:rPr>
              <a:t>PBIS Social Skills</a:t>
            </a:r>
            <a:endParaRPr lang="en-US" dirty="0">
              <a:solidFill>
                <a:srgbClr val="14131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8368" y="6321962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141313"/>
                </a:solidFill>
              </a:rPr>
              <a:t>Day 2</a:t>
            </a:r>
            <a:endParaRPr lang="en-US" dirty="0">
              <a:solidFill>
                <a:srgbClr val="141313"/>
              </a:solidFill>
            </a:endParaRPr>
          </a:p>
        </p:txBody>
      </p:sp>
      <p:pic>
        <p:nvPicPr>
          <p:cNvPr id="6" name="Picture 5" descr="WC_GettingTheTeachersAtten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40" y="243531"/>
            <a:ext cx="5182778" cy="51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Getting the Teacher’s Attention</a:t>
            </a:r>
            <a:endParaRPr lang="en-US" sz="3600" dirty="0"/>
          </a:p>
        </p:txBody>
      </p:sp>
      <p:pic>
        <p:nvPicPr>
          <p:cNvPr id="4" name="Video_GettingTheTeachersAtten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325" y="1600200"/>
            <a:ext cx="5721350" cy="4291013"/>
          </a:xfrm>
        </p:spPr>
      </p:pic>
      <p:sp>
        <p:nvSpPr>
          <p:cNvPr id="5" name="TextBox 4"/>
          <p:cNvSpPr txBox="1"/>
          <p:nvPr/>
        </p:nvSpPr>
        <p:spPr>
          <a:xfrm>
            <a:off x="1313620" y="967886"/>
            <a:ext cx="6488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Let’s watch a class demonstrate the wrong way and the</a:t>
            </a:r>
          </a:p>
          <a:p>
            <a:pPr algn="ctr"/>
            <a:r>
              <a:rPr lang="en-US" dirty="0" smtClean="0"/>
              <a:t>right way to get the teacher’s attention.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7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Getting the Teacher’s Attention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Have a discussion with your elbow partner:</a:t>
            </a:r>
          </a:p>
          <a:p>
            <a:pPr lvl="1"/>
            <a:r>
              <a:rPr lang="en-US" sz="2600" dirty="0"/>
              <a:t>In the movie you just watched, </a:t>
            </a:r>
            <a:r>
              <a:rPr lang="en-US" sz="2600" dirty="0" smtClean="0"/>
              <a:t>compare and contrast the student’s behavior in the first scene and the second scene.  How did following the four steps help the class run more smoothly?</a:t>
            </a:r>
            <a:endParaRPr lang="en-US" sz="2600" dirty="0"/>
          </a:p>
          <a:p>
            <a:pPr lvl="1"/>
            <a:r>
              <a:rPr lang="en-US" sz="2600" dirty="0"/>
              <a:t>Which step do you think you need to work on the most?  Why?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562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Getting the Teacher’s Attention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u="sng" dirty="0"/>
              <a:t>Project for the Week</a:t>
            </a:r>
          </a:p>
          <a:p>
            <a:r>
              <a:rPr lang="en-US" dirty="0"/>
              <a:t>Work with your table group to </a:t>
            </a:r>
            <a:r>
              <a:rPr lang="en-US" dirty="0" smtClean="0"/>
              <a:t>write a “recipe” for getting your teacher’s attention.</a:t>
            </a:r>
            <a:endParaRPr lang="en-US" dirty="0"/>
          </a:p>
          <a:p>
            <a:r>
              <a:rPr lang="en-US" dirty="0"/>
              <a:t>You may create your </a:t>
            </a:r>
            <a:r>
              <a:rPr lang="en-US" dirty="0" smtClean="0"/>
              <a:t>recipe by hand, or consider using one of the templates </a:t>
            </a:r>
            <a:r>
              <a:rPr lang="en-US" dirty="0" smtClean="0">
                <a:hlinkClick r:id="rId2"/>
              </a:rPr>
              <a:t>here</a:t>
            </a:r>
            <a:r>
              <a:rPr lang="en-US" dirty="0" smtClean="0"/>
              <a:t>.  Look for one that says Recipe Card or Recipe Page.</a:t>
            </a:r>
            <a:endParaRPr lang="en-US" dirty="0"/>
          </a:p>
          <a:p>
            <a:r>
              <a:rPr lang="en-US" dirty="0"/>
              <a:t>Be sure to include </a:t>
            </a:r>
            <a:r>
              <a:rPr lang="en-US" dirty="0" smtClean="0"/>
              <a:t>a list of “ingredients” and instructions for getting your teacher’s attention.</a:t>
            </a:r>
            <a:endParaRPr lang="en-US" dirty="0"/>
          </a:p>
          <a:p>
            <a:r>
              <a:rPr lang="en-US" dirty="0" smtClean="0"/>
              <a:t>Share your “recipe” with the rest of your class.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3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Getting the Teacher’s Attention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Remember, this week we are talking about Getting the Teacher’s Attention.</a:t>
            </a:r>
          </a:p>
          <a:p>
            <a:r>
              <a:rPr lang="en-US" sz="2800" dirty="0" smtClean="0"/>
              <a:t>Let’s review the four steps.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710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141313"/>
                </a:solidFill>
              </a:rPr>
              <a:t>Getting the Teacher’s Attention</a:t>
            </a:r>
            <a:endParaRPr lang="en-US" sz="3600" dirty="0">
              <a:solidFill>
                <a:srgbClr val="1413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1313"/>
                </a:solidFill>
              </a:rPr>
              <a:t>Step 1:</a:t>
            </a:r>
            <a:r>
              <a:rPr lang="en-US" dirty="0" smtClean="0">
                <a:solidFill>
                  <a:srgbClr val="141313"/>
                </a:solidFill>
                <a:sym typeface="Wingdings"/>
              </a:rPr>
              <a:t> Look at the teacher.</a:t>
            </a:r>
            <a:endParaRPr lang="en-US" dirty="0">
              <a:solidFill>
                <a:srgbClr val="141313"/>
              </a:solidFill>
            </a:endParaRPr>
          </a:p>
        </p:txBody>
      </p:sp>
      <p:pic>
        <p:nvPicPr>
          <p:cNvPr id="5" name="Picture 4" descr="EyesOnTheTeacher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11" y="2412999"/>
            <a:ext cx="5419086" cy="27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50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141313"/>
                </a:solidFill>
              </a:rPr>
              <a:t>Getting the Teacher’s Attention</a:t>
            </a:r>
            <a:endParaRPr lang="en-US" sz="3600" dirty="0">
              <a:solidFill>
                <a:srgbClr val="1413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1313"/>
                </a:solidFill>
              </a:rPr>
              <a:t>Step 2:</a:t>
            </a:r>
            <a:r>
              <a:rPr lang="en-US" dirty="0" smtClean="0">
                <a:solidFill>
                  <a:srgbClr val="141313"/>
                </a:solidFill>
                <a:sym typeface="Wingdings"/>
              </a:rPr>
              <a:t> Raise your hand and stay calm.</a:t>
            </a:r>
            <a:endParaRPr lang="en-US" dirty="0">
              <a:solidFill>
                <a:srgbClr val="141313"/>
              </a:solidFill>
            </a:endParaRPr>
          </a:p>
        </p:txBody>
      </p:sp>
      <p:pic>
        <p:nvPicPr>
          <p:cNvPr id="4" name="Picture 3" descr="RaiseYourHand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08" y="2398582"/>
            <a:ext cx="5147485" cy="32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141313"/>
                </a:solidFill>
              </a:rPr>
              <a:t>Getting the Teacher’s Attention</a:t>
            </a:r>
            <a:endParaRPr lang="en-US" sz="3600" dirty="0">
              <a:solidFill>
                <a:srgbClr val="1413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1313"/>
                </a:solidFill>
              </a:rPr>
              <a:t>Step 3:</a:t>
            </a:r>
            <a:r>
              <a:rPr lang="en-US" dirty="0" smtClean="0">
                <a:solidFill>
                  <a:srgbClr val="141313"/>
                </a:solidFill>
                <a:sym typeface="Wingdings"/>
              </a:rPr>
              <a:t> Wait until the teacher says your name.</a:t>
            </a:r>
            <a:endParaRPr lang="en-US" dirty="0">
              <a:solidFill>
                <a:srgbClr val="141313"/>
              </a:solidFill>
            </a:endParaRPr>
          </a:p>
        </p:txBody>
      </p:sp>
      <p:pic>
        <p:nvPicPr>
          <p:cNvPr id="4" name="Picture 3" descr="WaitPatiently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54" y="2557207"/>
            <a:ext cx="4209519" cy="32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3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141313"/>
                </a:solidFill>
              </a:rPr>
              <a:t>Getting the Teacher’s Attention</a:t>
            </a:r>
            <a:endParaRPr lang="en-US" sz="3600" dirty="0">
              <a:solidFill>
                <a:srgbClr val="1413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1313"/>
                </a:solidFill>
              </a:rPr>
              <a:t>Step 4:</a:t>
            </a:r>
            <a:r>
              <a:rPr lang="en-US" dirty="0" smtClean="0">
                <a:solidFill>
                  <a:srgbClr val="141313"/>
                </a:solidFill>
                <a:sym typeface="Wingdings"/>
              </a:rPr>
              <a:t> Ask your question or make your statement.</a:t>
            </a:r>
            <a:endParaRPr lang="en-US" dirty="0">
              <a:solidFill>
                <a:srgbClr val="141313"/>
              </a:solidFill>
            </a:endParaRPr>
          </a:p>
        </p:txBody>
      </p:sp>
      <p:pic>
        <p:nvPicPr>
          <p:cNvPr id="4" name="Picture 3" descr="AskAQuestion_Ima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69" y="2508327"/>
            <a:ext cx="4320271" cy="35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Getting the Teacher’s Attention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you use the steps for Getting the Teacher’s Attention appropriately, you have a better chance to get your question answered quickly.</a:t>
            </a:r>
          </a:p>
          <a:p>
            <a:r>
              <a:rPr lang="en-US" sz="2800" dirty="0" smtClean="0"/>
              <a:t>Okay, today we are going to talk more about the first step.</a:t>
            </a:r>
          </a:p>
          <a:p>
            <a:r>
              <a:rPr lang="en-US" sz="2800" dirty="0" smtClean="0"/>
              <a:t>Step 1 is “Look at the person.”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9006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Getting the Teacher’s Attention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do you think it is important to look at someone when </a:t>
            </a:r>
            <a:r>
              <a:rPr lang="en-US" sz="2800" dirty="0" smtClean="0"/>
              <a:t>you need to get their attention?</a:t>
            </a:r>
            <a:endParaRPr lang="en-US" sz="2800" dirty="0"/>
          </a:p>
          <a:p>
            <a:r>
              <a:rPr lang="en-US" sz="2800" dirty="0"/>
              <a:t>Turn to your elbow partner and practice step 1 while you are explaining your answer to this question.</a:t>
            </a:r>
          </a:p>
        </p:txBody>
      </p:sp>
    </p:spTree>
    <p:extLst>
      <p:ext uri="{BB962C8B-B14F-4D97-AF65-F5344CB8AC3E}">
        <p14:creationId xmlns:p14="http://schemas.microsoft.com/office/powerpoint/2010/main" val="485788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Getting the Teacher’s Attention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</a:t>
            </a:r>
            <a:r>
              <a:rPr lang="en-US" sz="2800" dirty="0"/>
              <a:t>do you think would happen if you </a:t>
            </a:r>
            <a:r>
              <a:rPr lang="en-US" sz="2800" i="1" dirty="0"/>
              <a:t>didn’t</a:t>
            </a:r>
            <a:r>
              <a:rPr lang="en-US" sz="2800" dirty="0"/>
              <a:t> look at someone </a:t>
            </a:r>
            <a:r>
              <a:rPr lang="en-US" sz="2800" dirty="0" smtClean="0"/>
              <a:t>when trying to get their attention?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urn </a:t>
            </a:r>
            <a:r>
              <a:rPr lang="en-US" sz="2800" dirty="0"/>
              <a:t>to your elbow partner and demonstrate a non-example of this step while explaining your answer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7439346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Custom 27">
      <a:dk1>
        <a:sysClr val="windowText" lastClr="000000"/>
      </a:dk1>
      <a:lt1>
        <a:srgbClr val="141313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387</Words>
  <Application>Microsoft Macintosh PowerPoint</Application>
  <PresentationFormat>On-screen Show (4:3)</PresentationFormat>
  <Paragraphs>36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Summer</vt:lpstr>
      <vt:lpstr>PowerPoint Presentation</vt:lpstr>
      <vt:lpstr>Getting the Teacher’s Attention</vt:lpstr>
      <vt:lpstr>Getting the Teacher’s Attention</vt:lpstr>
      <vt:lpstr>Getting the Teacher’s Attention</vt:lpstr>
      <vt:lpstr>Getting the Teacher’s Attention</vt:lpstr>
      <vt:lpstr>Getting the Teacher’s Attention</vt:lpstr>
      <vt:lpstr>Getting the Teacher’s Attention</vt:lpstr>
      <vt:lpstr>Getting the Teacher’s Attention</vt:lpstr>
      <vt:lpstr>Getting the Teacher’s Attention</vt:lpstr>
      <vt:lpstr>Getting the Teacher’s Attention</vt:lpstr>
      <vt:lpstr>Getting the Teacher’s Attention</vt:lpstr>
      <vt:lpstr>Getting the Teacher’s Attention</vt:lpstr>
    </vt:vector>
  </TitlesOfParts>
  <Company>CVUSD - Oasis Elementary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the Teacher’s Attention</dc:title>
  <dc:creator>Haines-Widell, Carla A.</dc:creator>
  <cp:lastModifiedBy>Haines-Widell, Carla A.</cp:lastModifiedBy>
  <cp:revision>11</cp:revision>
  <dcterms:created xsi:type="dcterms:W3CDTF">2017-01-24T16:25:39Z</dcterms:created>
  <dcterms:modified xsi:type="dcterms:W3CDTF">2017-02-20T21:08:10Z</dcterms:modified>
</cp:coreProperties>
</file>