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2030FCF-E6F5-4A46-B6F0-F2EC00F9D2C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7615BD99-B284-4A49-BE9B-C16E44A7B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diamante-poems-30053.html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very.com/avery/en_us/Templates-&amp;-Software/Avery-Design-&amp;-Print-Online-Recipe-Binder-Template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809948"/>
            <a:ext cx="7583487" cy="512014"/>
          </a:xfrm>
        </p:spPr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PBIS Social Skills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8368" y="63219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3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GettingTheTeachersAtten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40" y="243531"/>
            <a:ext cx="5182778" cy="51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 in groups on a laptop to write a Diamante Poem about getting the teacher’s attention.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err="1" smtClean="0">
                <a:hlinkClick r:id="rId2"/>
              </a:rPr>
              <a:t>ReadWriteThink</a:t>
            </a:r>
            <a:r>
              <a:rPr lang="en-US" sz="2800" dirty="0" smtClean="0"/>
              <a:t> program to compos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/>
          </a:p>
        </p:txBody>
      </p:sp>
      <p:pic>
        <p:nvPicPr>
          <p:cNvPr id="5" name="Content Placeholder 4" descr="Poem_Diamante_AskingPermission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19" b="-28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953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write a “recipe” for getting your teacher’s attention.</a:t>
            </a:r>
            <a:endParaRPr lang="en-US" dirty="0"/>
          </a:p>
          <a:p>
            <a:r>
              <a:rPr lang="en-US" dirty="0"/>
              <a:t>You may create your </a:t>
            </a:r>
            <a:r>
              <a:rPr lang="en-US" dirty="0" smtClean="0"/>
              <a:t>recipe by hand, or consider using one of the templates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  Look for one that says Recipe Card or Recipe Page.</a:t>
            </a:r>
            <a:endParaRPr lang="en-US" dirty="0"/>
          </a:p>
          <a:p>
            <a:r>
              <a:rPr lang="en-US" dirty="0"/>
              <a:t>Be sure to include </a:t>
            </a:r>
            <a:r>
              <a:rPr lang="en-US" dirty="0" smtClean="0"/>
              <a:t>a list of “ingredients” and instructions for getting your teacher’s attention.</a:t>
            </a:r>
            <a:endParaRPr lang="en-US" dirty="0"/>
          </a:p>
          <a:p>
            <a:r>
              <a:rPr lang="en-US" dirty="0" smtClean="0"/>
              <a:t>Share your “recipe” with the rest of your class.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3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Getting the Teacher’s Attention.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765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1: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Look at the teacher.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5" name="Picture 4" descr="EyesOnTheTeacher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11" y="2412999"/>
            <a:ext cx="5419086" cy="27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2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2: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Raise your hand and stay calm.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RaiseYourHand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08" y="2398582"/>
            <a:ext cx="5147485" cy="32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3: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Wait until the teacher says your name.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WaitPatiently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54" y="2557207"/>
            <a:ext cx="4209519" cy="32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6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4: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Ask your question or make your statement.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AskAQuestion_Ima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95" y="2492851"/>
            <a:ext cx="4338946" cy="35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use the steps to Getting the Teacher’s Attention appropriately, you have a better chance to get your question </a:t>
            </a:r>
            <a:r>
              <a:rPr lang="en-US" sz="2800" smtClean="0"/>
              <a:t>answered quickly.</a:t>
            </a:r>
          </a:p>
          <a:p>
            <a:r>
              <a:rPr lang="en-US" sz="2800" dirty="0" smtClean="0"/>
              <a:t>Okay, today we are going to talk more about the second step.</a:t>
            </a:r>
          </a:p>
          <a:p>
            <a:r>
              <a:rPr lang="en-US" sz="2800" dirty="0" smtClean="0"/>
              <a:t>Step 2 is “Raise you hand and stay calm.”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411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raise your hand and stay calm when trying to get someone’s attention?</a:t>
            </a:r>
          </a:p>
          <a:p>
            <a:r>
              <a:rPr lang="en-US" sz="2800" dirty="0" smtClean="0"/>
              <a:t>Who would like to demonstrate trying to get my attention from your desk?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308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called out to your teacher instead of raising your hand and staying calm?</a:t>
            </a:r>
          </a:p>
          <a:p>
            <a:r>
              <a:rPr lang="en-US" sz="2800" dirty="0" smtClean="0"/>
              <a:t>Who would like to demonstrate a non-example of this step while trying to get my attention?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12296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7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353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Teacher’s Attention</dc:title>
  <dc:creator>Haines-Widell, Carla A.</dc:creator>
  <cp:lastModifiedBy>Haines-Widell, Carla A.</cp:lastModifiedBy>
  <cp:revision>9</cp:revision>
  <dcterms:created xsi:type="dcterms:W3CDTF">2017-01-24T16:33:03Z</dcterms:created>
  <dcterms:modified xsi:type="dcterms:W3CDTF">2017-02-20T21:08:38Z</dcterms:modified>
</cp:coreProperties>
</file>