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00167407-8EA5-1148-A905-0C57EE90107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5D293F7-2E78-5642-B184-4AD9220BF0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very.com/avery/en_us/Templates-&amp;-Software/Avery-Design-&amp;-Print-Online-Recipe-Binder-Template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09948"/>
            <a:ext cx="7583487" cy="512014"/>
          </a:xfrm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PBIS Social Skills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8368" y="63219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4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ettingTheTeachersAtten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0" y="243531"/>
            <a:ext cx="5182778" cy="51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4 is “Ask your </a:t>
            </a:r>
            <a:r>
              <a:rPr lang="en-US" sz="2800" dirty="0" smtClean="0"/>
              <a:t>question or make your statement.”</a:t>
            </a:r>
          </a:p>
          <a:p>
            <a:r>
              <a:rPr lang="en-US" sz="2800" dirty="0" smtClean="0"/>
              <a:t>How can you begin a question?  Why is it important to ask your question or make your statement clearly?</a:t>
            </a:r>
          </a:p>
          <a:p>
            <a:r>
              <a:rPr lang="en-US" sz="2800" dirty="0" smtClean="0"/>
              <a:t>Turn to your elbow partner and practice step 4 by asking them a question.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40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ask your question or make your statement clearly or politely?</a:t>
            </a:r>
          </a:p>
          <a:p>
            <a:r>
              <a:rPr lang="en-US" sz="2800" dirty="0" smtClean="0"/>
              <a:t>Turn to your elbow partner and demonstrate a non-example of this step while asking them a question.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11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 in to Edmodo and navigate to the “PBIS Social Skills” group.  If you haven’t already joined, the code is w483zg.</a:t>
            </a:r>
          </a:p>
          <a:p>
            <a:r>
              <a:rPr lang="en-US" dirty="0" smtClean="0"/>
              <a:t>Find the “Getting the Teacher’s Attention Discussion Prompt” and respond in writing by clicking on the Reply button.</a:t>
            </a:r>
            <a:endParaRPr lang="en-US" dirty="0"/>
          </a:p>
        </p:txBody>
      </p:sp>
      <p:pic>
        <p:nvPicPr>
          <p:cNvPr id="6" name="Content Placeholder 5" descr="Edmodo_GettingTheTeachersAttention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41" b="-39841"/>
          <a:stretch>
            <a:fillRect/>
          </a:stretch>
        </p:blipFill>
        <p:spPr>
          <a:xfrm>
            <a:off x="4648200" y="778547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375444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write a “recipe” for getting your teacher’s attention.</a:t>
            </a:r>
            <a:endParaRPr lang="en-US" dirty="0"/>
          </a:p>
          <a:p>
            <a:r>
              <a:rPr lang="en-US" dirty="0"/>
              <a:t>You may create your </a:t>
            </a:r>
            <a:r>
              <a:rPr lang="en-US" dirty="0" smtClean="0"/>
              <a:t>recipe by hand, or consider using one of the templates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 </a:t>
            </a:r>
            <a:r>
              <a:rPr lang="en-US" dirty="0" smtClean="0"/>
              <a:t>a list of “ingredients” and instructions for getting your teacher’s attention.</a:t>
            </a:r>
            <a:endParaRPr lang="en-US" dirty="0"/>
          </a:p>
          <a:p>
            <a:r>
              <a:rPr lang="en-US" dirty="0" smtClean="0"/>
              <a:t>Share your “recipe” with the rest of your class.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9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Getting the Teacher’s Attention.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30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1: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Look at the teacher.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5" name="Picture 4" descr="EyesOnTheTeacher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11" y="2412999"/>
            <a:ext cx="5419086" cy="27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2: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Raise your hand and stay calm.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RaiseYourHan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08" y="2398582"/>
            <a:ext cx="5147485" cy="3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3: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Wait until the teacher says your name.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WaitPatiently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54" y="2557207"/>
            <a:ext cx="4209519" cy="3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5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4: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Ask your question or make your statement.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AskAQuestion_Ima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31" y="2656845"/>
            <a:ext cx="4141053" cy="34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use the steps to Getting the Teacher’s Attention appropriately, you have a better chance to get your question answered quickly.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“Wait until the teacher says your name.”</a:t>
            </a:r>
          </a:p>
        </p:txBody>
      </p:sp>
    </p:spTree>
    <p:extLst>
      <p:ext uri="{BB962C8B-B14F-4D97-AF65-F5344CB8AC3E}">
        <p14:creationId xmlns:p14="http://schemas.microsoft.com/office/powerpoint/2010/main" val="112946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wait until the teacher says your name before speaking?</a:t>
            </a:r>
          </a:p>
          <a:p>
            <a:r>
              <a:rPr lang="en-US" sz="2800" dirty="0" smtClean="0"/>
              <a:t>Turn to your elbow partner and practice step 3 by following the steps we have learned.</a:t>
            </a:r>
          </a:p>
        </p:txBody>
      </p:sp>
    </p:spTree>
    <p:extLst>
      <p:ext uri="{BB962C8B-B14F-4D97-AF65-F5344CB8AC3E}">
        <p14:creationId xmlns:p14="http://schemas.microsoft.com/office/powerpoint/2010/main" val="397530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started speaking before the teacher said your name?</a:t>
            </a:r>
          </a:p>
          <a:p>
            <a:r>
              <a:rPr lang="en-US" sz="2800" dirty="0" smtClean="0"/>
              <a:t>Turn to your elbow partner and demonstrate a non-example of this step while trying to get their attention.</a:t>
            </a:r>
          </a:p>
        </p:txBody>
      </p:sp>
    </p:spTree>
    <p:extLst>
      <p:ext uri="{BB962C8B-B14F-4D97-AF65-F5344CB8AC3E}">
        <p14:creationId xmlns:p14="http://schemas.microsoft.com/office/powerpoint/2010/main" val="137723300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7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442</Words>
  <Application>Microsoft Macintosh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Teacher’s Attention</dc:title>
  <dc:creator>Haines-Widell, Carla A.</dc:creator>
  <cp:lastModifiedBy>Haines-Widell, Carla A.</cp:lastModifiedBy>
  <cp:revision>8</cp:revision>
  <dcterms:created xsi:type="dcterms:W3CDTF">2017-01-24T16:38:32Z</dcterms:created>
  <dcterms:modified xsi:type="dcterms:W3CDTF">2017-02-20T21:11:12Z</dcterms:modified>
</cp:coreProperties>
</file>