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428-5F10-1647-B8D5-E67ED519BA18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5BD4-C7B8-074F-A977-7B14A4DC39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428-5F10-1647-B8D5-E67ED519BA18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5BD4-C7B8-074F-A977-7B14A4DC39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428-5F10-1647-B8D5-E67ED519BA18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5BD4-C7B8-074F-A977-7B14A4DC39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428-5F10-1647-B8D5-E67ED519BA18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5BD4-C7B8-074F-A977-7B14A4DC39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428-5F10-1647-B8D5-E67ED519BA18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5BD4-C7B8-074F-A977-7B14A4DC39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428-5F10-1647-B8D5-E67ED519BA18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5BD4-C7B8-074F-A977-7B14A4DC39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428-5F10-1647-B8D5-E67ED519BA18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5BD4-C7B8-074F-A977-7B14A4DC39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428-5F10-1647-B8D5-E67ED519BA18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5BD4-C7B8-074F-A977-7B14A4DC39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428-5F10-1647-B8D5-E67ED519BA18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5BD4-C7B8-074F-A977-7B14A4DC39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428-5F10-1647-B8D5-E67ED519BA18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5BD4-C7B8-074F-A977-7B14A4DC39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428-5F10-1647-B8D5-E67ED519BA18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5BD4-C7B8-074F-A977-7B14A4DC39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428-5F10-1647-B8D5-E67ED519BA18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5BD4-C7B8-074F-A977-7B14A4DC39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428-5F10-1647-B8D5-E67ED519BA18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5BD4-C7B8-074F-A977-7B14A4DC39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93FE7428-5F10-1647-B8D5-E67ED519BA18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411E5BD4-C7B8-074F-A977-7B14A4DC39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809948"/>
            <a:ext cx="7583487" cy="512014"/>
          </a:xfrm>
        </p:spPr>
        <p:txBody>
          <a:bodyPr/>
          <a:lstStyle/>
          <a:p>
            <a:r>
              <a:rPr lang="en-US" dirty="0" smtClean="0">
                <a:solidFill>
                  <a:srgbClr val="141313"/>
                </a:solidFill>
              </a:rPr>
              <a:t>PBIS Social Skills</a:t>
            </a:r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78368" y="63219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5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GettingTheTeachersAtten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40" y="243531"/>
            <a:ext cx="5182778" cy="51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8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Getting the Teacher’s Attention.</a:t>
            </a:r>
          </a:p>
          <a:p>
            <a:r>
              <a:rPr lang="en-US" sz="2800" dirty="0" smtClean="0"/>
              <a:t>Let’s review the four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524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1313"/>
                </a:solidFill>
              </a:rPr>
              <a:t>Step 1:</a:t>
            </a:r>
            <a:r>
              <a:rPr lang="en-US" dirty="0" smtClean="0">
                <a:solidFill>
                  <a:srgbClr val="141313"/>
                </a:solidFill>
                <a:sym typeface="Wingdings"/>
              </a:rPr>
              <a:t> Look at the teacher.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5" name="Picture 4" descr="EyesOnTheTeacher_Image.jp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11" y="2412999"/>
            <a:ext cx="5419086" cy="270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8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141313"/>
                </a:solidFill>
              </a:rPr>
              <a:t>Getting the Teacher’s Attention</a:t>
            </a:r>
            <a:endParaRPr lang="en-US" sz="3600" dirty="0">
              <a:solidFill>
                <a:srgbClr val="1413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1313"/>
                </a:solidFill>
              </a:rPr>
              <a:t>Step 2:</a:t>
            </a:r>
            <a:r>
              <a:rPr lang="en-US" dirty="0" smtClean="0">
                <a:solidFill>
                  <a:srgbClr val="141313"/>
                </a:solidFill>
                <a:sym typeface="Wingdings"/>
              </a:rPr>
              <a:t> Raise your hand and stay calm.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4" name="Picture 3" descr="RaiseYourHand_Image.jp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08" y="2398582"/>
            <a:ext cx="5147485" cy="32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9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141313"/>
                </a:solidFill>
              </a:rPr>
              <a:t>Getting the Teacher’s Attention</a:t>
            </a:r>
            <a:endParaRPr lang="en-US" sz="3600" dirty="0">
              <a:solidFill>
                <a:srgbClr val="1413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1313"/>
                </a:solidFill>
              </a:rPr>
              <a:t>Step 3:</a:t>
            </a:r>
            <a:r>
              <a:rPr lang="en-US" dirty="0" smtClean="0">
                <a:solidFill>
                  <a:srgbClr val="141313"/>
                </a:solidFill>
                <a:sym typeface="Wingdings"/>
              </a:rPr>
              <a:t> Wait until the teacher says your name.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4" name="Picture 3" descr="WaitPatiently_Image.jp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54" y="2557207"/>
            <a:ext cx="4209519" cy="32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1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141313"/>
                </a:solidFill>
              </a:rPr>
              <a:t>Getting the Teacher’s Attention</a:t>
            </a:r>
            <a:endParaRPr lang="en-US" sz="3600" dirty="0">
              <a:solidFill>
                <a:srgbClr val="1413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41313"/>
                </a:solidFill>
              </a:rPr>
              <a:t>Step 4:</a:t>
            </a:r>
            <a:r>
              <a:rPr lang="en-US" dirty="0" smtClean="0">
                <a:solidFill>
                  <a:srgbClr val="141313"/>
                </a:solidFill>
                <a:sym typeface="Wingdings"/>
              </a:rPr>
              <a:t> Ask your </a:t>
            </a:r>
            <a:r>
              <a:rPr lang="en-US" dirty="0" smtClean="0">
                <a:solidFill>
                  <a:srgbClr val="141313"/>
                </a:solidFill>
                <a:sym typeface="Wingdings"/>
              </a:rPr>
              <a:t>question or make your statement.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4" name="Picture 3" descr="AskAQuestion_Image.gif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53" y="2556047"/>
            <a:ext cx="4262687" cy="35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1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Getting the Teacher’s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use the steps to Getting the Teacher’s Attention appropriately, you have a better chance to get your question answered quickly.</a:t>
            </a:r>
          </a:p>
          <a:p>
            <a:r>
              <a:rPr lang="en-US" sz="2800" dirty="0" smtClean="0"/>
              <a:t>Okay, today we are going to present the projects we have been working on this week.  Who would like to be the </a:t>
            </a:r>
            <a:r>
              <a:rPr lang="en-US" sz="2800" smtClean="0"/>
              <a:t>first volunteer?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9775153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7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139</Words>
  <Application>Microsoft Macintosh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Summer</vt:lpstr>
      <vt:lpstr>PowerPoint Presentation</vt:lpstr>
      <vt:lpstr>Getting the Teacher’s Attention</vt:lpstr>
      <vt:lpstr>Getting the Teacher’s Attention</vt:lpstr>
      <vt:lpstr>Getting the Teacher’s Attention</vt:lpstr>
      <vt:lpstr>Getting the Teacher’s Attention</vt:lpstr>
      <vt:lpstr>Getting the Teacher’s Attention</vt:lpstr>
      <vt:lpstr>Getting the Teacher’s Attention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the Teacher’s Attention</dc:title>
  <dc:creator>Haines-Widell, Carla A.</dc:creator>
  <cp:lastModifiedBy>Haines-Widell, Carla A.</cp:lastModifiedBy>
  <cp:revision>7</cp:revision>
  <dcterms:created xsi:type="dcterms:W3CDTF">2017-01-24T16:41:43Z</dcterms:created>
  <dcterms:modified xsi:type="dcterms:W3CDTF">2017-02-20T21:12:19Z</dcterms:modified>
</cp:coreProperties>
</file>