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7" r:id="rId3"/>
    <p:sldId id="26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2D76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m4gp86tiw4kw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3818"/>
            <a:ext cx="7583487" cy="50544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1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GivingCritic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11" y="404900"/>
            <a:ext cx="5184630" cy="51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are able to give criticism appropriately you have a chance to help your friend build </a:t>
            </a:r>
            <a:r>
              <a:rPr lang="en-US" sz="2800" smtClean="0"/>
              <a:t>their 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Create a tri-fold board, poster, or PowerPoint presentation to explain how to give criticism.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an explanation of all six steps.</a:t>
            </a:r>
          </a:p>
          <a:p>
            <a:pPr lvl="1"/>
            <a:r>
              <a:rPr lang="en-US" dirty="0" smtClean="0"/>
              <a:t>an illustration to help explain each step.</a:t>
            </a:r>
          </a:p>
          <a:p>
            <a:r>
              <a:rPr lang="en-US" dirty="0" smtClean="0"/>
              <a:t>Be creative and make your presentation neat and colorful.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862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Why do you think it can be difficult to give someone criticism?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GivingCriticis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93" b="-10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Giving Criticism.</a:t>
            </a:r>
          </a:p>
          <a:p>
            <a:r>
              <a:rPr lang="en-US" sz="2800" dirty="0" smtClean="0"/>
              <a:t>Let’s learn the six steps all students must do when asked to give criticism.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90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36" y="2746140"/>
            <a:ext cx="4543564" cy="22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Stay calm and use a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95" y="2637601"/>
            <a:ext cx="2874215" cy="32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something positive or “I understand.”</a:t>
            </a:r>
            <a:endParaRPr lang="en-US" sz="2800" dirty="0"/>
          </a:p>
        </p:txBody>
      </p:sp>
      <p:pic>
        <p:nvPicPr>
          <p:cNvPr id="4" name="Picture 3" descr="Image_Under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2" y="3178208"/>
            <a:ext cx="4182902" cy="25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Describe exactly what you are criticizing.</a:t>
            </a:r>
            <a:endParaRPr lang="en-US" sz="2800" dirty="0"/>
          </a:p>
        </p:txBody>
      </p:sp>
      <p:pic>
        <p:nvPicPr>
          <p:cNvPr id="4" name="Picture 3" descr="Image_Expl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98" y="2984595"/>
            <a:ext cx="2684347" cy="29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Tell why this is a problem.</a:t>
            </a:r>
            <a:endParaRPr lang="en-US" sz="2800" dirty="0"/>
          </a:p>
        </p:txBody>
      </p:sp>
      <p:pic>
        <p:nvPicPr>
          <p:cNvPr id="4" name="Picture 3" descr="Image_10R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48" y="2606653"/>
            <a:ext cx="5818364" cy="32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Giving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Listen to the person.  Be polite.</a:t>
            </a:r>
            <a:endParaRPr lang="en-US" sz="2800" dirty="0"/>
          </a:p>
        </p:txBody>
      </p:sp>
      <p:pic>
        <p:nvPicPr>
          <p:cNvPr id="4" name="Picture 3" descr="Image_Liste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2605796"/>
            <a:ext cx="4534215" cy="32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384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266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  <vt:lpstr>Giving Criticism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13</cp:revision>
  <dcterms:created xsi:type="dcterms:W3CDTF">2017-01-24T17:34:18Z</dcterms:created>
  <dcterms:modified xsi:type="dcterms:W3CDTF">2017-02-20T19:40:26Z</dcterms:modified>
</cp:coreProperties>
</file>