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8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E7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acrostic-poems-30045.html" TargetMode="Externa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3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ivingCritic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1" y="404900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start by saying something positive?</a:t>
            </a:r>
          </a:p>
          <a:p>
            <a:r>
              <a:rPr lang="en-US" sz="2800" dirty="0" smtClean="0"/>
              <a:t>Who would like to come to the front of the classroom and demonstrate step 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32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didn’t say something positive,</a:t>
            </a:r>
            <a:r>
              <a:rPr lang="en-US" sz="2800" dirty="0"/>
              <a:t> </a:t>
            </a:r>
            <a:r>
              <a:rPr lang="en-US" sz="2800" dirty="0" smtClean="0"/>
              <a:t>but instead started with your criticism?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24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is “Describe exactly what you are criticizing.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do you think it is important to be precise and detailed in your criticism?</a:t>
            </a:r>
          </a:p>
          <a:p>
            <a:r>
              <a:rPr lang="en-US" sz="2800" dirty="0" smtClean="0"/>
              <a:t>Who would like to come to the front of the classroom and demonstrate step 4?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28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were vague in your criticism or didn’t give enough detail?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50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 in </a:t>
            </a:r>
            <a:r>
              <a:rPr lang="en-US" sz="2000" dirty="0"/>
              <a:t>g</a:t>
            </a:r>
            <a:r>
              <a:rPr lang="en-US" sz="2000" dirty="0" smtClean="0"/>
              <a:t>roups on a laptop to write an Acrostic Poem about giving criticism.</a:t>
            </a:r>
          </a:p>
          <a:p>
            <a:r>
              <a:rPr lang="en-US" sz="2000" dirty="0" smtClean="0"/>
              <a:t>Consider using the </a:t>
            </a:r>
            <a:r>
              <a:rPr lang="en-US" sz="2000" dirty="0" err="1" smtClean="0">
                <a:hlinkClick r:id="rId2"/>
              </a:rPr>
              <a:t>ReadWriteThink</a:t>
            </a:r>
            <a:r>
              <a:rPr lang="en-US" sz="2000" dirty="0" smtClean="0"/>
              <a:t> program to compose your poem.</a:t>
            </a:r>
          </a:p>
          <a:p>
            <a:r>
              <a:rPr lang="en-US" sz="2000" dirty="0" smtClean="0"/>
              <a:t>When you are finished, please print the final poem or email it to your teacher.</a:t>
            </a:r>
            <a:endParaRPr lang="en-US" sz="2000" dirty="0"/>
          </a:p>
        </p:txBody>
      </p:sp>
      <p:pic>
        <p:nvPicPr>
          <p:cNvPr id="6" name="Content Placeholder 5" descr="Poem_Acrostic_Behavior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334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tri-fold board, poster, or PowerPoint presentation to explain how to give criticism.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an explanation of all six steps.</a:t>
            </a:r>
          </a:p>
          <a:p>
            <a:pPr lvl="1"/>
            <a:r>
              <a:rPr lang="en-US" dirty="0" smtClean="0"/>
              <a:t>an illustration to help explain each step.</a:t>
            </a:r>
          </a:p>
          <a:p>
            <a:r>
              <a:rPr lang="en-US" dirty="0" smtClean="0"/>
              <a:t>Be creative and make your presentation neat and colorful.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85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Giving Criticism.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6" y="2746140"/>
            <a:ext cx="4543564" cy="2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Stay calm and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5" y="2637601"/>
            <a:ext cx="2874215" cy="3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something positive or “I understand.”</a:t>
            </a:r>
            <a:endParaRPr lang="en-US" sz="2800" dirty="0"/>
          </a:p>
        </p:txBody>
      </p:sp>
      <p:pic>
        <p:nvPicPr>
          <p:cNvPr id="4" name="Picture 3" descr="Image_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2" y="3178208"/>
            <a:ext cx="4182902" cy="25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Describe exactly what you are criticizing.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98" y="2984595"/>
            <a:ext cx="2684347" cy="29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Tell why this is a problem.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8" y="2606653"/>
            <a:ext cx="5818364" cy="32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person.  Be polite.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05796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give criticism appropriately you have a chance to help your friend build their skills.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“Say something positive or ‘I understand’.”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411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11</cp:revision>
  <dcterms:created xsi:type="dcterms:W3CDTF">2017-01-24T17:34:18Z</dcterms:created>
  <dcterms:modified xsi:type="dcterms:W3CDTF">2017-02-21T05:40:44Z</dcterms:modified>
</cp:coreProperties>
</file>