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8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E77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4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ivingCritic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11" y="404900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give reasons for your criticism or tell why it is important?</a:t>
            </a:r>
          </a:p>
          <a:p>
            <a:r>
              <a:rPr lang="en-US" sz="2800" dirty="0" smtClean="0"/>
              <a:t>Turn to your elbow partner and practice step 5 by giving reasons for a criticism.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594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think the criticism would be as meaningful if you didn’t give reasons or tell why it was important?</a:t>
            </a:r>
          </a:p>
          <a:p>
            <a:r>
              <a:rPr lang="en-US" sz="2800" dirty="0" smtClean="0"/>
              <a:t>Turn to your elbow partner and demonstrate a non-example of this step while giving a criticism.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99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 is “Listen to the person.  Be polite.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do you think it is important to listen to what a person has to say once you have given them a criticism?</a:t>
            </a:r>
          </a:p>
          <a:p>
            <a:r>
              <a:rPr lang="en-US" sz="2800" dirty="0" smtClean="0"/>
              <a:t>Turn to your elbow partner and practice step 6.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28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listen to what a person had to say or weren’t polite after you’ve given them a criticism?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82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200" dirty="0" smtClean="0"/>
              <a:t>Find the “Giving Criticism Discussion Prompt” and respond in writing by clicking on the Reply button.</a:t>
            </a:r>
            <a:endParaRPr lang="en-US" sz="2200" dirty="0"/>
          </a:p>
        </p:txBody>
      </p:sp>
      <p:pic>
        <p:nvPicPr>
          <p:cNvPr id="6" name="Content Placeholder 5" descr="Edmodo_GivingCriticism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8" b="-35848"/>
          <a:stretch>
            <a:fillRect/>
          </a:stretch>
        </p:blipFill>
        <p:spPr>
          <a:xfrm>
            <a:off x="4648200" y="1095139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259058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Create a tri-fold board, poster, or PowerPoint presentation to explain how to give criticism.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an explanation of all six steps.</a:t>
            </a:r>
          </a:p>
          <a:p>
            <a:pPr lvl="1"/>
            <a:r>
              <a:rPr lang="en-US" dirty="0" smtClean="0"/>
              <a:t>an illustration to help explain each step.</a:t>
            </a:r>
          </a:p>
          <a:p>
            <a:r>
              <a:rPr lang="en-US" dirty="0" smtClean="0"/>
              <a:t>Be creative and make your presentation neat and colorful.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732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Giving Criticism.</a:t>
            </a:r>
          </a:p>
          <a:p>
            <a:r>
              <a:rPr lang="en-US" sz="2800" dirty="0" smtClean="0"/>
              <a:t>Let’s 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6" y="2746140"/>
            <a:ext cx="4543564" cy="2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Stay calm and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5" y="2637601"/>
            <a:ext cx="2874215" cy="32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something positive or “I understand.”</a:t>
            </a:r>
            <a:endParaRPr lang="en-US" sz="2800" dirty="0"/>
          </a:p>
        </p:txBody>
      </p:sp>
      <p:pic>
        <p:nvPicPr>
          <p:cNvPr id="4" name="Picture 3" descr="Image_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2" y="3178208"/>
            <a:ext cx="4182902" cy="25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Describe exactly what you are criticizing.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98" y="2984595"/>
            <a:ext cx="2684347" cy="29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Tell why this is a problem.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8" y="2606653"/>
            <a:ext cx="5818364" cy="32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person.  Be polite.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605796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give criticism appropriately you have a chance to help your friend build their skills.</a:t>
            </a:r>
          </a:p>
          <a:p>
            <a:r>
              <a:rPr lang="en-US" sz="2800" dirty="0" smtClean="0"/>
              <a:t>Okay, today we are going to talk more about the fifth and sixth steps.</a:t>
            </a:r>
          </a:p>
          <a:p>
            <a:r>
              <a:rPr lang="en-US" sz="2800" dirty="0" smtClean="0"/>
              <a:t>Step 5 is “Tell why this is a problem.”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420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12</cp:revision>
  <dcterms:created xsi:type="dcterms:W3CDTF">2017-01-24T17:34:18Z</dcterms:created>
  <dcterms:modified xsi:type="dcterms:W3CDTF">2017-02-21T05:57:51Z</dcterms:modified>
</cp:coreProperties>
</file>