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E77"/>
    <a:srgbClr val="A62E77"/>
    <a:srgbClr val="BD296E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E7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5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ivingCritic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1" y="404900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Giving Criticism.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6" y="2746140"/>
            <a:ext cx="4543564" cy="2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Stay calm and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5" y="2637601"/>
            <a:ext cx="2874215" cy="3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something positive or “I understand.”</a:t>
            </a:r>
            <a:endParaRPr lang="en-US" sz="2800" dirty="0"/>
          </a:p>
        </p:txBody>
      </p:sp>
      <p:pic>
        <p:nvPicPr>
          <p:cNvPr id="4" name="Picture 3" descr="Image_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2" y="3178208"/>
            <a:ext cx="4182902" cy="25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Describe exactly what you are criticizing.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98" y="2984595"/>
            <a:ext cx="2684347" cy="29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Tell why this is a problem.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8" y="2606653"/>
            <a:ext cx="5818364" cy="32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person.  Be polite.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05796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give criticism appropriately you have a chance to help your friend build their skills.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9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147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11</cp:revision>
  <dcterms:created xsi:type="dcterms:W3CDTF">2017-01-24T17:34:18Z</dcterms:created>
  <dcterms:modified xsi:type="dcterms:W3CDTF">2017-02-21T05:58:48Z</dcterms:modified>
</cp:coreProperties>
</file>