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7" r:id="rId3"/>
    <p:sldId id="264" r:id="rId4"/>
    <p:sldId id="258" r:id="rId5"/>
    <p:sldId id="259" r:id="rId6"/>
    <p:sldId id="260" r:id="rId7"/>
    <p:sldId id="261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263B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adlet.com/carla_widell/iyo4ei3l4qbs" TargetMode="Externa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form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1</a:t>
            </a:r>
          </a:p>
        </p:txBody>
      </p:sp>
      <p:pic>
        <p:nvPicPr>
          <p:cNvPr id="6" name="Picture 5" descr="WC_Listen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77" y="532661"/>
            <a:ext cx="5190535" cy="51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6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31775" lvl="1">
              <a:spcBef>
                <a:spcPts val="2000"/>
              </a:spcBef>
              <a:buFont typeface="Wingdings" pitchFamily="2" charset="2"/>
              <a:buChar char=""/>
            </a:pPr>
            <a:r>
              <a:rPr lang="en-US" dirty="0" smtClean="0"/>
              <a:t>How do you feel when people don’t listen to you?  Why?</a:t>
            </a:r>
            <a:endParaRPr lang="en-US" dirty="0"/>
          </a:p>
          <a:p>
            <a:r>
              <a:rPr lang="en-US" dirty="0"/>
              <a:t>To respond to the prompt, scan the QR code to the right from the Padlet app or click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  <a:p>
            <a:r>
              <a:rPr lang="en-US" dirty="0"/>
              <a:t>Once you have opened the Padlet, click on the plus sign ( + ) in the bottom right hand corner and enter your response.</a:t>
            </a:r>
          </a:p>
          <a:p>
            <a:r>
              <a:rPr lang="en-US" dirty="0"/>
              <a:t>Look around the Padlet to see what others have said.</a:t>
            </a:r>
          </a:p>
        </p:txBody>
      </p:sp>
      <p:pic>
        <p:nvPicPr>
          <p:cNvPr id="5" name="Content Placeholder 4" descr="Padlet_Listening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51" b="-10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week we are going to talk about Listening.</a:t>
            </a:r>
          </a:p>
          <a:p>
            <a:r>
              <a:rPr lang="en-US" sz="2800" dirty="0" smtClean="0"/>
              <a:t>Let’s learn the three steps all students must do when asked to listen.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925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 who is talking and remain quiet.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42" y="2933531"/>
            <a:ext cx="4876704" cy="24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Wait until the other person is done talking before you speak.</a:t>
            </a:r>
            <a:endParaRPr lang="en-US" sz="2800" dirty="0"/>
          </a:p>
        </p:txBody>
      </p:sp>
      <p:pic>
        <p:nvPicPr>
          <p:cNvPr id="4" name="Picture 3" descr="Image_WaitPatient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3198813"/>
            <a:ext cx="3022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Show you heard the person by nodding your head, saying “OK,” “That’s interesting,” etc.</a:t>
            </a:r>
            <a:endParaRPr lang="en-US" sz="2800" dirty="0"/>
          </a:p>
        </p:txBody>
      </p:sp>
      <p:pic>
        <p:nvPicPr>
          <p:cNvPr id="4" name="Picture 3" descr="Image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3325813"/>
            <a:ext cx="29972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will be practicing these steps all week.</a:t>
            </a:r>
          </a:p>
          <a:p>
            <a:r>
              <a:rPr lang="en-US" sz="2800" dirty="0" smtClean="0"/>
              <a:t>When you are able to listen appropriately, you are more likely to understand the lesson and be able to complete your assignment.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 smtClean="0"/>
              <a:t>Create a quiz about being a better listener that your classmates could take.  You may create your quiz using paper and pencil or consider using </a:t>
            </a:r>
            <a:r>
              <a:rPr lang="en-US" dirty="0" smtClean="0">
                <a:hlinkClick r:id="rId2"/>
              </a:rPr>
              <a:t>Google Forms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 smtClean="0"/>
              <a:t>at least 5 questions that ask about the steps we’ve learned.</a:t>
            </a:r>
            <a:endParaRPr lang="en-US" dirty="0"/>
          </a:p>
          <a:p>
            <a:pPr lvl="1"/>
            <a:r>
              <a:rPr lang="en-US" dirty="0" smtClean="0"/>
              <a:t>situations that could happen in real life.</a:t>
            </a:r>
            <a:endParaRPr lang="en-US" sz="26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076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6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4C60A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252</Words>
  <Application>Microsoft Macintosh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Summer</vt:lpstr>
      <vt:lpstr>PowerPoint Presentation</vt:lpstr>
      <vt:lpstr>Listening</vt:lpstr>
      <vt:lpstr>Listening</vt:lpstr>
      <vt:lpstr>Listening</vt:lpstr>
      <vt:lpstr>Listening</vt:lpstr>
      <vt:lpstr>Listening</vt:lpstr>
      <vt:lpstr>Listening</vt:lpstr>
      <vt:lpstr>Listening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12</cp:revision>
  <dcterms:created xsi:type="dcterms:W3CDTF">2017-01-24T17:34:18Z</dcterms:created>
  <dcterms:modified xsi:type="dcterms:W3CDTF">2017-02-20T19:41:57Z</dcterms:modified>
</cp:coreProperties>
</file>