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2" r:id="rId2"/>
    <p:sldId id="257" r:id="rId3"/>
    <p:sldId id="258" r:id="rId4"/>
    <p:sldId id="259" r:id="rId5"/>
    <p:sldId id="260" r:id="rId6"/>
    <p:sldId id="261" r:id="rId7"/>
    <p:sldId id="267" r:id="rId8"/>
    <p:sldId id="266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26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7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263B">
            <a:alpha val="8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A306ABC7-05A8-D843-AD3C-BA24D4224E64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form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5715854"/>
            <a:ext cx="7583487" cy="513408"/>
          </a:xfrm>
        </p:spPr>
        <p:txBody>
          <a:bodyPr/>
          <a:lstStyle/>
          <a:p>
            <a:r>
              <a:rPr lang="en-US" dirty="0" smtClean="0"/>
              <a:t>PBIS Social Skills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70836" y="6229262"/>
            <a:ext cx="82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41313"/>
                </a:solidFill>
              </a:rPr>
              <a:t>Day </a:t>
            </a:r>
            <a:r>
              <a:rPr lang="en-US" dirty="0">
                <a:solidFill>
                  <a:srgbClr val="141313"/>
                </a:solidFill>
              </a:rPr>
              <a:t>2</a:t>
            </a:r>
          </a:p>
        </p:txBody>
      </p:sp>
      <p:pic>
        <p:nvPicPr>
          <p:cNvPr id="6" name="Picture 5" descr="WC_Listen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077" y="532661"/>
            <a:ext cx="5190535" cy="518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6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Listening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Turn to your elbow partner and have a discussion:</a:t>
            </a:r>
          </a:p>
          <a:p>
            <a:pPr lvl="1"/>
            <a:r>
              <a:rPr lang="en-US" sz="2600" dirty="0" smtClean="0"/>
              <a:t>In the video you just watched, how did </a:t>
            </a:r>
            <a:r>
              <a:rPr lang="en-US" sz="2600" i="1" dirty="0" smtClean="0"/>
              <a:t>not</a:t>
            </a:r>
            <a:r>
              <a:rPr lang="en-US" sz="2600" dirty="0" smtClean="0"/>
              <a:t> listening get Howard in trouble?  </a:t>
            </a:r>
          </a:p>
          <a:p>
            <a:pPr lvl="1"/>
            <a:r>
              <a:rPr lang="en-US" sz="2600" dirty="0" smtClean="0"/>
              <a:t>When he decided to become a better listener, how did he use the steps we’ve learned?</a:t>
            </a:r>
          </a:p>
          <a:p>
            <a:pPr lvl="1"/>
            <a:r>
              <a:rPr lang="en-US" sz="2600" dirty="0" smtClean="0"/>
              <a:t>Which step do you think you need to work on the most?  Why?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07980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Listening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/>
              <a:t>Project for the Week</a:t>
            </a:r>
          </a:p>
          <a:p>
            <a:r>
              <a:rPr lang="en-US" dirty="0" smtClean="0"/>
              <a:t>Create a quiz that </a:t>
            </a:r>
            <a:r>
              <a:rPr lang="en-US" dirty="0"/>
              <a:t>your classmates could take</a:t>
            </a:r>
            <a:r>
              <a:rPr lang="en-US" dirty="0" smtClean="0"/>
              <a:t> about being a better listener.  You may create your quiz using paper and pencil or consider using </a:t>
            </a:r>
            <a:r>
              <a:rPr lang="en-US" dirty="0" smtClean="0">
                <a:hlinkClick r:id="rId2"/>
              </a:rPr>
              <a:t>Google Forms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Be sure to include: </a:t>
            </a:r>
          </a:p>
          <a:p>
            <a:pPr lvl="1"/>
            <a:r>
              <a:rPr lang="en-US" dirty="0" smtClean="0"/>
              <a:t>at least 5 questions that ask about the steps we’ve learned.</a:t>
            </a:r>
            <a:endParaRPr lang="en-US" dirty="0"/>
          </a:p>
          <a:p>
            <a:pPr lvl="1"/>
            <a:r>
              <a:rPr lang="en-US" dirty="0" smtClean="0"/>
              <a:t>situations that could happen in real life.</a:t>
            </a:r>
            <a:endParaRPr lang="en-US" sz="26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6699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Listening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Remember, this week we are talking about Listening.</a:t>
            </a:r>
          </a:p>
          <a:p>
            <a:r>
              <a:rPr lang="en-US" sz="2800" dirty="0" smtClean="0"/>
              <a:t>Let’s review the three steps.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934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Listening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1: Look at the person who is talking and remain quiet.</a:t>
            </a:r>
            <a:endParaRPr lang="en-US" sz="2800" dirty="0"/>
          </a:p>
        </p:txBody>
      </p:sp>
      <p:pic>
        <p:nvPicPr>
          <p:cNvPr id="4" name="Picture 3" descr="Image_EyesOnTheTeac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42" y="2933531"/>
            <a:ext cx="4876704" cy="243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8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Listening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2: Wait until the other person is done talking before you speak.</a:t>
            </a:r>
            <a:endParaRPr lang="en-US" sz="2800" dirty="0"/>
          </a:p>
        </p:txBody>
      </p:sp>
      <p:pic>
        <p:nvPicPr>
          <p:cNvPr id="4" name="Picture 3" descr="Image_WaitPatient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00" y="3198813"/>
            <a:ext cx="30226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14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Listening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3: Show you heard the person by nodding your head, saying “OK,” “That’s interesting,” etc.</a:t>
            </a:r>
            <a:endParaRPr lang="en-US" sz="2800" dirty="0"/>
          </a:p>
        </p:txBody>
      </p:sp>
      <p:pic>
        <p:nvPicPr>
          <p:cNvPr id="4" name="Picture 3" descr="Image_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3325813"/>
            <a:ext cx="29972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3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Listening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When you are able to listen appropriately, you are more likely to understand the lesson and be able to complete your assignment.</a:t>
            </a:r>
          </a:p>
          <a:p>
            <a:r>
              <a:rPr lang="en-US" sz="2800" dirty="0" smtClean="0"/>
              <a:t>Okay, today we are going to talk more about the first step.</a:t>
            </a:r>
          </a:p>
          <a:p>
            <a:r>
              <a:rPr lang="en-US" sz="2800" dirty="0" smtClean="0"/>
              <a:t>Step 1 is “Look at the person who is talking and </a:t>
            </a:r>
            <a:r>
              <a:rPr lang="en-US" sz="2800" smtClean="0"/>
              <a:t>remain quiet.”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226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Listening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Why do you think it is important to look at someone when </a:t>
            </a:r>
            <a:r>
              <a:rPr lang="en-US" sz="2800" dirty="0" smtClean="0"/>
              <a:t>you are listening to them?</a:t>
            </a:r>
            <a:endParaRPr lang="en-US" sz="2800" dirty="0"/>
          </a:p>
          <a:p>
            <a:r>
              <a:rPr lang="en-US" sz="2800" dirty="0"/>
              <a:t>Turn to your elbow partner and practice step 1 while you are explaining your answer to this question.</a:t>
            </a:r>
          </a:p>
        </p:txBody>
      </p:sp>
    </p:spTree>
    <p:extLst>
      <p:ext uri="{BB962C8B-B14F-4D97-AF65-F5344CB8AC3E}">
        <p14:creationId xmlns:p14="http://schemas.microsoft.com/office/powerpoint/2010/main" val="980636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Listening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</a:t>
            </a:r>
            <a:r>
              <a:rPr lang="en-US" sz="2800" dirty="0"/>
              <a:t>do you think would happen if you </a:t>
            </a:r>
            <a:r>
              <a:rPr lang="en-US" sz="2800" i="1" dirty="0"/>
              <a:t>didn’t</a:t>
            </a:r>
            <a:r>
              <a:rPr lang="en-US" sz="2800" dirty="0"/>
              <a:t> look at someone when </a:t>
            </a:r>
            <a:r>
              <a:rPr lang="en-US" sz="2800" dirty="0" smtClean="0"/>
              <a:t>you were listening to them</a:t>
            </a:r>
            <a:r>
              <a:rPr lang="en-US" sz="2800" dirty="0" smtClean="0"/>
              <a:t>?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urn </a:t>
            </a:r>
            <a:r>
              <a:rPr lang="en-US" sz="2800" dirty="0"/>
              <a:t>to your elbow partner and demonstrate a non-example of this step while explaining your answer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0419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Listening</a:t>
            </a:r>
            <a:endParaRPr lang="en-US" sz="3600" dirty="0"/>
          </a:p>
        </p:txBody>
      </p:sp>
      <p:pic>
        <p:nvPicPr>
          <p:cNvPr id="4" name="Video_Listen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1755775"/>
            <a:ext cx="7232650" cy="3978275"/>
          </a:xfrm>
        </p:spPr>
      </p:pic>
      <p:sp>
        <p:nvSpPr>
          <p:cNvPr id="5" name="TextBox 4"/>
          <p:cNvSpPr txBox="1"/>
          <p:nvPr/>
        </p:nvSpPr>
        <p:spPr>
          <a:xfrm>
            <a:off x="1314892" y="1232647"/>
            <a:ext cx="6506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Let’s watch Howard B. Wigglebottom learn how to listen.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80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ummer">
  <a:themeElements>
    <a:clrScheme name="Custom 26">
      <a:dk1>
        <a:sysClr val="windowText" lastClr="000000"/>
      </a:dk1>
      <a:lt1>
        <a:srgbClr val="141313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</TotalTime>
  <Words>342</Words>
  <Application>Microsoft Macintosh PowerPoint</Application>
  <PresentationFormat>On-screen Show (4:3)</PresentationFormat>
  <Paragraphs>34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Summer</vt:lpstr>
      <vt:lpstr>PowerPoint Presentation</vt:lpstr>
      <vt:lpstr>Listening</vt:lpstr>
      <vt:lpstr>Listening</vt:lpstr>
      <vt:lpstr>Listening</vt:lpstr>
      <vt:lpstr>Listening</vt:lpstr>
      <vt:lpstr>Listening</vt:lpstr>
      <vt:lpstr>Listening</vt:lpstr>
      <vt:lpstr>Listening</vt:lpstr>
      <vt:lpstr>Listening</vt:lpstr>
      <vt:lpstr>Listening</vt:lpstr>
      <vt:lpstr>Listening</vt:lpstr>
    </vt:vector>
  </TitlesOfParts>
  <Company>CVUSD - Oasis Elementary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Accepting “No” for an Answer</dc:title>
  <dc:creator>Haines-Widell, Carla A.</dc:creator>
  <cp:lastModifiedBy>Carla Haines-Widell</cp:lastModifiedBy>
  <cp:revision>10</cp:revision>
  <dcterms:created xsi:type="dcterms:W3CDTF">2017-01-24T17:34:18Z</dcterms:created>
  <dcterms:modified xsi:type="dcterms:W3CDTF">2017-02-21T18:25:00Z</dcterms:modified>
</cp:coreProperties>
</file>