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63B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haiku-poem-interactive-31074.html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List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7" y="532661"/>
            <a:ext cx="5190535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quiz that </a:t>
            </a:r>
            <a:r>
              <a:rPr lang="en-US" dirty="0"/>
              <a:t>your classmates could take</a:t>
            </a:r>
            <a:r>
              <a:rPr lang="en-US" dirty="0" smtClean="0"/>
              <a:t> about being a better listener.  You may create your quiz using paper and pencil or consider using </a:t>
            </a:r>
            <a:r>
              <a:rPr lang="en-US" dirty="0" smtClean="0">
                <a:hlinkClick r:id="rId2"/>
              </a:rPr>
              <a:t>Google Forms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at least 5 questions that ask about the steps we’ve learned.</a:t>
            </a:r>
            <a:endParaRPr lang="en-US" dirty="0"/>
          </a:p>
          <a:p>
            <a:pPr lvl="1"/>
            <a:r>
              <a:rPr lang="en-US" dirty="0" smtClean="0"/>
              <a:t>situations that could happen in real life.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41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Listening.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 who is talking and remain quiet.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2" y="2933531"/>
            <a:ext cx="4876704" cy="24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Wait until the other person is done talking before you speak.</a:t>
            </a:r>
            <a:endParaRPr lang="en-US" sz="2800" dirty="0"/>
          </a:p>
        </p:txBody>
      </p:sp>
      <p:pic>
        <p:nvPicPr>
          <p:cNvPr id="4" name="Picture 3" descr="Image_WaitPatien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19881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Show you heard the person by nodding your head, saying “OK,” “That’s interesting,” etc.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325813"/>
            <a:ext cx="2997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listen appropriately, you are more likely to understand the lesson and be able to complete your assignment.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“Wait until the other person is done talking before you speak.”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should you wait until the other person is done talking before you speak?</a:t>
            </a:r>
          </a:p>
          <a:p>
            <a:r>
              <a:rPr lang="en-US" sz="2800" dirty="0" smtClean="0"/>
              <a:t>Who would like to come to the front of the classroom and practice step 2 with a partner?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8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wait until the other person was done talking before you speak?</a:t>
            </a:r>
          </a:p>
          <a:p>
            <a:r>
              <a:rPr lang="en-US" sz="2800" dirty="0" smtClean="0"/>
              <a:t>Who would like to come the front of the class and demonstrate a non-example of this step with a partner?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933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Haiku Poem about listening.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err="1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Haiku_Expectations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>
          <a:xfrm>
            <a:off x="4648200" y="1098443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74209078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6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316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Listening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12</cp:revision>
  <dcterms:created xsi:type="dcterms:W3CDTF">2017-01-24T17:34:18Z</dcterms:created>
  <dcterms:modified xsi:type="dcterms:W3CDTF">2017-02-21T18:37:08Z</dcterms:modified>
</cp:coreProperties>
</file>