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63B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form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4</a:t>
            </a:r>
          </a:p>
        </p:txBody>
      </p:sp>
      <p:pic>
        <p:nvPicPr>
          <p:cNvPr id="6" name="Picture 5" descr="WC_Listen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77" y="532661"/>
            <a:ext cx="5190535" cy="51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62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 smtClean="0"/>
              <a:t>Create a quiz that </a:t>
            </a:r>
            <a:r>
              <a:rPr lang="en-US" dirty="0"/>
              <a:t>your classmates could take</a:t>
            </a:r>
            <a:r>
              <a:rPr lang="en-US" dirty="0" smtClean="0"/>
              <a:t> about being a better listener.  You may create your quiz using paper and pencil or consider using </a:t>
            </a:r>
            <a:r>
              <a:rPr lang="en-US" dirty="0" smtClean="0">
                <a:hlinkClick r:id="rId2"/>
              </a:rPr>
              <a:t>Google Forms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 smtClean="0"/>
              <a:t>at least 5 questions that ask about the steps we’ve learned.</a:t>
            </a:r>
            <a:endParaRPr lang="en-US" dirty="0"/>
          </a:p>
          <a:p>
            <a:pPr lvl="1"/>
            <a:r>
              <a:rPr lang="en-US" dirty="0" smtClean="0"/>
              <a:t>situations that could happen in real life.</a:t>
            </a:r>
            <a:endParaRPr lang="en-US" sz="26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889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Listening.</a:t>
            </a:r>
          </a:p>
          <a:p>
            <a:r>
              <a:rPr lang="en-US" sz="2800" dirty="0" smtClean="0"/>
              <a:t>Let’s review the three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 who is talking and remain quiet.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42" y="2933531"/>
            <a:ext cx="4876704" cy="24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Wait until the other person is done talking before you speak.</a:t>
            </a:r>
            <a:endParaRPr lang="en-US" sz="2800" dirty="0"/>
          </a:p>
        </p:txBody>
      </p:sp>
      <p:pic>
        <p:nvPicPr>
          <p:cNvPr id="4" name="Picture 3" descr="Image_WaitPatient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3198813"/>
            <a:ext cx="3022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Show you heard the person by nodding your head, saying “OK,” “That’s interesting,” etc.</a:t>
            </a:r>
            <a:endParaRPr lang="en-US" sz="2800" dirty="0"/>
          </a:p>
        </p:txBody>
      </p:sp>
      <p:pic>
        <p:nvPicPr>
          <p:cNvPr id="4" name="Picture 3" descr="Image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3325813"/>
            <a:ext cx="29972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When you are able to listen appropriately, you are more likely to understand the lesson and be able to complete your assignment.</a:t>
            </a:r>
          </a:p>
          <a:p>
            <a:r>
              <a:rPr lang="en-US" sz="2800" dirty="0" smtClean="0"/>
              <a:t>Okay, today we are going to talk more about the third step.</a:t>
            </a:r>
          </a:p>
          <a:p>
            <a:r>
              <a:rPr lang="en-US" sz="2800" dirty="0" smtClean="0"/>
              <a:t>Step 2 </a:t>
            </a:r>
            <a:r>
              <a:rPr lang="en-US" sz="2800"/>
              <a:t>is “Show you heard the person by nodding your head, saying </a:t>
            </a:r>
            <a:r>
              <a:rPr lang="en-US" sz="2800" smtClean="0"/>
              <a:t>‘OK,’ ‘That’s </a:t>
            </a:r>
            <a:r>
              <a:rPr lang="en-US" sz="2800"/>
              <a:t>interesting</a:t>
            </a:r>
            <a:r>
              <a:rPr lang="en-US" sz="2800" smtClean="0"/>
              <a:t>,’ </a:t>
            </a:r>
            <a:r>
              <a:rPr lang="en-US" sz="2800"/>
              <a:t>etc.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is important to acknowledge what the </a:t>
            </a:r>
            <a:r>
              <a:rPr lang="en-US" sz="2800" dirty="0" smtClean="0"/>
              <a:t>other person has said?  What are some other words you could use to show you heard the person?</a:t>
            </a:r>
          </a:p>
          <a:p>
            <a:r>
              <a:rPr lang="en-US" sz="2800" dirty="0" smtClean="0"/>
              <a:t>Turn to your elbow partner and practice step 3.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493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show that you heard the other person?  How would the other person feel?</a:t>
            </a:r>
          </a:p>
          <a:p>
            <a:r>
              <a:rPr lang="en-US" sz="2800" dirty="0" smtClean="0"/>
              <a:t>Turn to your elbow partner and demonstrate a non-example of this step.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948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Log in to Edmodo and navigate to the “PBIS Social Skills” group.  If you haven’t already joined, the code is w483zg.</a:t>
            </a:r>
          </a:p>
          <a:p>
            <a:r>
              <a:rPr lang="en-US" sz="2800" dirty="0" smtClean="0"/>
              <a:t>Find the “Listening Discussion Prompt” and respond in writing by clicking on the Reply button.</a:t>
            </a:r>
            <a:endParaRPr lang="en-US" sz="2800" dirty="0"/>
          </a:p>
        </p:txBody>
      </p:sp>
      <p:pic>
        <p:nvPicPr>
          <p:cNvPr id="5" name="Content Placeholder 4" descr="Edmodo_Listening_DiscussionProm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004" b="-460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8310940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6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326</Words>
  <Application>Microsoft Macintosh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Summer</vt:lpstr>
      <vt:lpstr>PowerPoint Presentation</vt:lpstr>
      <vt:lpstr>Listening</vt:lpstr>
      <vt:lpstr>Listening</vt:lpstr>
      <vt:lpstr>Listening</vt:lpstr>
      <vt:lpstr>Listening</vt:lpstr>
      <vt:lpstr>Listening</vt:lpstr>
      <vt:lpstr>Listening</vt:lpstr>
      <vt:lpstr>Listening</vt:lpstr>
      <vt:lpstr>Listening</vt:lpstr>
      <vt:lpstr>Listening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13</cp:revision>
  <dcterms:created xsi:type="dcterms:W3CDTF">2017-01-24T17:34:18Z</dcterms:created>
  <dcterms:modified xsi:type="dcterms:W3CDTF">2017-02-21T18:50:07Z</dcterms:modified>
</cp:coreProperties>
</file>