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253B"/>
    <a:srgbClr val="CB263E"/>
    <a:srgbClr val="D02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8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253B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15854"/>
            <a:ext cx="7583487" cy="513408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</a:t>
            </a:r>
            <a:r>
              <a:rPr lang="en-US" dirty="0">
                <a:solidFill>
                  <a:srgbClr val="141313"/>
                </a:solidFill>
              </a:rPr>
              <a:t>5</a:t>
            </a:r>
          </a:p>
        </p:txBody>
      </p:sp>
      <p:pic>
        <p:nvPicPr>
          <p:cNvPr id="6" name="Picture 5" descr="WC_Listen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77" y="532661"/>
            <a:ext cx="5190535" cy="518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3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Listening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Listening.</a:t>
            </a:r>
          </a:p>
          <a:p>
            <a:r>
              <a:rPr lang="en-US" sz="2800" dirty="0" smtClean="0"/>
              <a:t>Let’s review the three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Listening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the person who is talking and remain quiet.</a:t>
            </a:r>
            <a:endParaRPr lang="en-US" sz="2800" dirty="0"/>
          </a:p>
        </p:txBody>
      </p:sp>
      <p:pic>
        <p:nvPicPr>
          <p:cNvPr id="4" name="Picture 3" descr="Image_EyesOnTheT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942" y="2933531"/>
            <a:ext cx="4876704" cy="243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Listening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Wait until the other person is done talking before you speak.</a:t>
            </a:r>
            <a:endParaRPr lang="en-US" sz="2800" dirty="0"/>
          </a:p>
        </p:txBody>
      </p:sp>
      <p:pic>
        <p:nvPicPr>
          <p:cNvPr id="4" name="Picture 3" descr="Image_WaitPatient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0" y="3198813"/>
            <a:ext cx="30226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Listening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Show you heard the person by nodding your head, saying “OK,” “That’s interesting,” etc.</a:t>
            </a:r>
            <a:endParaRPr lang="en-US" sz="2800" dirty="0"/>
          </a:p>
        </p:txBody>
      </p:sp>
      <p:pic>
        <p:nvPicPr>
          <p:cNvPr id="4" name="Picture 3" descr="Image_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3325813"/>
            <a:ext cx="29972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Listening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are able to listen appropriately, you are more likely to understand the lesson and be able to complete your assignment.</a:t>
            </a:r>
          </a:p>
          <a:p>
            <a:r>
              <a:rPr lang="en-US" sz="2800" dirty="0" smtClean="0"/>
              <a:t>Okay, today we are going </a:t>
            </a:r>
            <a:r>
              <a:rPr lang="en-US" sz="2800" dirty="0" smtClean="0"/>
              <a:t>to</a:t>
            </a:r>
            <a:r>
              <a:rPr lang="en-US" sz="2800" dirty="0"/>
              <a:t> </a:t>
            </a:r>
            <a:r>
              <a:rPr lang="en-US" sz="2800" dirty="0" smtClean="0"/>
              <a:t>present the Projects we have been working on this week.  Who would like to be the </a:t>
            </a:r>
            <a:r>
              <a:rPr lang="en-US" sz="2800" smtClean="0"/>
              <a:t>first volunteer?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26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131</Words>
  <Application>Microsoft Macintosh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Summer</vt:lpstr>
      <vt:lpstr>PowerPoint Presentation</vt:lpstr>
      <vt:lpstr>Listening</vt:lpstr>
      <vt:lpstr>Listening</vt:lpstr>
      <vt:lpstr>Listening</vt:lpstr>
      <vt:lpstr>Listening</vt:lpstr>
      <vt:lpstr>Listening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Carla Haines-Widell</cp:lastModifiedBy>
  <cp:revision>13</cp:revision>
  <dcterms:created xsi:type="dcterms:W3CDTF">2017-01-24T17:34:18Z</dcterms:created>
  <dcterms:modified xsi:type="dcterms:W3CDTF">2017-02-21T18:50:48Z</dcterms:modified>
</cp:coreProperties>
</file>