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4CC"/>
    <a:srgbClr val="CC66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4CC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7vtqyiotg8nw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1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MakingAnA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6" y="348278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Project for the Week</a:t>
            </a:r>
          </a:p>
          <a:p>
            <a:r>
              <a:rPr lang="en-US" sz="2600" dirty="0" smtClean="0"/>
              <a:t>Work with your table group to write a radio interview explaining how to make an apology.  Consider using Garage Band to record your broadcast.</a:t>
            </a:r>
          </a:p>
          <a:p>
            <a:r>
              <a:rPr lang="en-US" dirty="0" smtClean="0"/>
              <a:t>Be sure to include:</a:t>
            </a:r>
          </a:p>
          <a:p>
            <a:pPr lvl="1"/>
            <a:r>
              <a:rPr lang="en-US" dirty="0" smtClean="0"/>
              <a:t>the five steps you learned for making an apology and why they are important.</a:t>
            </a:r>
          </a:p>
          <a:p>
            <a:pPr lvl="1"/>
            <a:r>
              <a:rPr lang="en-US" dirty="0" smtClean="0"/>
              <a:t>explanations and examples of the five steps.</a:t>
            </a:r>
          </a:p>
          <a:p>
            <a:pPr lvl="1"/>
            <a:r>
              <a:rPr lang="en-US" dirty="0" smtClean="0"/>
              <a:t>at least two people speaking.</a:t>
            </a:r>
          </a:p>
          <a:p>
            <a:r>
              <a:rPr lang="en-US" dirty="0" smtClean="0"/>
              <a:t>Perform the interview for your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is something you have needed to apologize for?  How did you feel afterward?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MakingAnApology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1" b="-10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Making an Apology.</a:t>
            </a:r>
          </a:p>
          <a:p>
            <a:r>
              <a:rPr lang="en-US" sz="2800" dirty="0" smtClean="0"/>
              <a:t>Let’s learn the five steps all students must do when making an apology.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50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66" y="2642033"/>
            <a:ext cx="5334770" cy="2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serious, sincere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44846"/>
            <a:ext cx="2956155" cy="3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“I’m sorry for</a:t>
            </a:r>
            <a:r>
              <a:rPr lang="mr-IN" sz="2800" dirty="0" smtClean="0"/>
              <a:t>…</a:t>
            </a:r>
            <a:r>
              <a:rPr lang="en-US" sz="2800" dirty="0" smtClean="0"/>
              <a:t>” or “I want to apologize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Image_ImSor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25" y="2864533"/>
            <a:ext cx="3811373" cy="3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Explain how you plan to do better in the future.</a:t>
            </a:r>
            <a:endParaRPr lang="en-US" sz="2800" dirty="0"/>
          </a:p>
        </p:txBody>
      </p:sp>
      <p:pic>
        <p:nvPicPr>
          <p:cNvPr id="5" name="Picture 4" descr="skd18191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0" y="2614612"/>
            <a:ext cx="3425494" cy="3715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19009">
            <a:off x="3148159" y="3742589"/>
            <a:ext cx="17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how I’ll do better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Say “Thanks for listening.”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5" y="2473092"/>
            <a:ext cx="2307020" cy="3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make an apology you show others you care.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292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16</cp:revision>
  <dcterms:created xsi:type="dcterms:W3CDTF">2017-01-24T17:34:18Z</dcterms:created>
  <dcterms:modified xsi:type="dcterms:W3CDTF">2017-02-21T19:02:50Z</dcterms:modified>
</cp:coreProperties>
</file>