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9" r:id="rId10"/>
    <p:sldId id="27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B4CD"/>
    <a:srgbClr val="CC66FF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4CD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15854"/>
            <a:ext cx="7583487" cy="513408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2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MakingAnApolog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46" y="348278"/>
            <a:ext cx="5174067" cy="5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7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you think the other person would feel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look at them when making an apology?</a:t>
            </a:r>
          </a:p>
          <a:p>
            <a:r>
              <a:rPr lang="en-US" sz="2800" dirty="0" smtClean="0"/>
              <a:t>Turn to your elbow partner and demonstrate a non-example of this step.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106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pic>
        <p:nvPicPr>
          <p:cNvPr id="4" name="Video_MakingAnApology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5675" y="1711325"/>
            <a:ext cx="7232650" cy="4068763"/>
          </a:xfrm>
        </p:spPr>
      </p:pic>
      <p:sp>
        <p:nvSpPr>
          <p:cNvPr id="5" name="TextBox 4"/>
          <p:cNvSpPr txBox="1"/>
          <p:nvPr/>
        </p:nvSpPr>
        <p:spPr>
          <a:xfrm>
            <a:off x="1086404" y="1232647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Here’s a song to help you remember when to say “I’m Sorry!”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3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a discussion with your elbow partner:</a:t>
            </a:r>
          </a:p>
          <a:p>
            <a:pPr lvl="1"/>
            <a:r>
              <a:rPr lang="en-US" sz="2600" dirty="0" smtClean="0"/>
              <a:t>Have you ever found yourself in a situation like the ones described in the video you just watched?  How did you handle it?  What could you have done differently?</a:t>
            </a:r>
          </a:p>
          <a:p>
            <a:pPr lvl="1"/>
            <a:r>
              <a:rPr lang="en-US" sz="2600" dirty="0" smtClean="0"/>
              <a:t>Which step do you think you need to work on the most?  Why?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50961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600" b="1" u="sng" dirty="0" smtClean="0"/>
              <a:t>Project for the Week</a:t>
            </a:r>
          </a:p>
          <a:p>
            <a:r>
              <a:rPr lang="en-US" sz="2600" dirty="0" smtClean="0"/>
              <a:t>Work with your table group to write a radio interview explaining how to make an apology.  Consider using Garage Band to record your broadcast.</a:t>
            </a:r>
          </a:p>
          <a:p>
            <a:r>
              <a:rPr lang="en-US" dirty="0" smtClean="0"/>
              <a:t>Be sure to include:</a:t>
            </a:r>
          </a:p>
          <a:p>
            <a:pPr lvl="1"/>
            <a:r>
              <a:rPr lang="en-US" dirty="0" smtClean="0"/>
              <a:t>the five steps you learned for making an apology and why they are important.</a:t>
            </a:r>
          </a:p>
          <a:p>
            <a:pPr lvl="1"/>
            <a:r>
              <a:rPr lang="en-US" dirty="0" smtClean="0"/>
              <a:t>explanations and examples of the five steps.</a:t>
            </a:r>
          </a:p>
          <a:p>
            <a:pPr lvl="1"/>
            <a:r>
              <a:rPr lang="en-US" dirty="0" smtClean="0"/>
              <a:t>at least two people speaking.</a:t>
            </a:r>
          </a:p>
          <a:p>
            <a:r>
              <a:rPr lang="en-US" dirty="0" smtClean="0"/>
              <a:t>Perform the interview for your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6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Making and Apology.</a:t>
            </a:r>
          </a:p>
          <a:p>
            <a:r>
              <a:rPr lang="en-US" sz="2800" dirty="0" smtClean="0"/>
              <a:t>Let’s review the five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866" y="2642033"/>
            <a:ext cx="5334770" cy="266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Use a serious, sincere voice.</a:t>
            </a:r>
            <a:endParaRPr lang="en-US" sz="2800" dirty="0"/>
          </a:p>
        </p:txBody>
      </p:sp>
      <p:pic>
        <p:nvPicPr>
          <p:cNvPr id="4" name="Picture 3" descr="Image_Voi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544846"/>
            <a:ext cx="2956155" cy="33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Say “I’m sorry for</a:t>
            </a:r>
            <a:r>
              <a:rPr lang="mr-IN" sz="2800" dirty="0" smtClean="0"/>
              <a:t>…</a:t>
            </a:r>
            <a:r>
              <a:rPr lang="en-US" sz="2800" dirty="0" smtClean="0"/>
              <a:t>” or “I want to apologize</a:t>
            </a:r>
            <a:r>
              <a:rPr lang="mr-IN" sz="2800" dirty="0" smtClean="0"/>
              <a:t>…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4" name="Picture 3" descr="Image_ImSorr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25" y="2864533"/>
            <a:ext cx="3811373" cy="30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Explain how you plan to do better in the future.</a:t>
            </a:r>
            <a:endParaRPr lang="en-US" sz="2800" dirty="0"/>
          </a:p>
        </p:txBody>
      </p:sp>
      <p:pic>
        <p:nvPicPr>
          <p:cNvPr id="4" name="Picture 3" descr="skd181913sd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00" y="2614612"/>
            <a:ext cx="3425494" cy="3715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919009">
            <a:off x="3148159" y="3742589"/>
            <a:ext cx="179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how I’ll do better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5: Say “Thanks for listening.”</a:t>
            </a:r>
            <a:endParaRPr lang="en-US" sz="2800" dirty="0"/>
          </a:p>
        </p:txBody>
      </p:sp>
      <p:pic>
        <p:nvPicPr>
          <p:cNvPr id="4" name="Picture 3" descr="Image_Tha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55" y="2473092"/>
            <a:ext cx="2307020" cy="34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make an apology you show others you care.</a:t>
            </a:r>
          </a:p>
          <a:p>
            <a:r>
              <a:rPr lang="en-US" sz="2800" dirty="0" smtClean="0"/>
              <a:t>Okay, today we are going to talk more about the first step.</a:t>
            </a:r>
          </a:p>
          <a:p>
            <a:r>
              <a:rPr lang="en-US" sz="2800" dirty="0" smtClean="0"/>
              <a:t>Step 1 is “Look at </a:t>
            </a:r>
            <a:r>
              <a:rPr lang="en-US" sz="2800" smtClean="0"/>
              <a:t>the person.”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Making an Apology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look at someone when you are making an apology?</a:t>
            </a:r>
          </a:p>
          <a:p>
            <a:r>
              <a:rPr lang="en-US" sz="2800" dirty="0" smtClean="0"/>
              <a:t>Turn to your elbow partner and practice step 1.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2425982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367</Words>
  <Application>Microsoft Macintosh PowerPoint</Application>
  <PresentationFormat>On-screen Show (4:3)</PresentationFormat>
  <Paragraphs>40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Summer</vt:lpstr>
      <vt:lpstr>PowerPoint Presentation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  <vt:lpstr>Making an apology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Carla Haines-Widell</cp:lastModifiedBy>
  <cp:revision>12</cp:revision>
  <dcterms:created xsi:type="dcterms:W3CDTF">2017-01-24T17:34:18Z</dcterms:created>
  <dcterms:modified xsi:type="dcterms:W3CDTF">2017-02-21T19:07:18Z</dcterms:modified>
</cp:coreProperties>
</file>