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6" r:id="rId10"/>
    <p:sldId id="267" r:id="rId11"/>
    <p:sldId id="264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B4CC"/>
    <a:srgbClr val="CC66FF"/>
    <a:srgbClr val="FF6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7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B4CC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adwritethink.org/classroom-resources/student-interactives/diamante-poems-30053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15854"/>
            <a:ext cx="7583487" cy="513408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141313"/>
                </a:solidFill>
              </a:rPr>
              <a:t>Day 3</a:t>
            </a:r>
            <a:endParaRPr lang="en-US" dirty="0">
              <a:solidFill>
                <a:srgbClr val="141313"/>
              </a:solidFill>
            </a:endParaRPr>
          </a:p>
        </p:txBody>
      </p:sp>
      <p:pic>
        <p:nvPicPr>
          <p:cNvPr id="6" name="Picture 5" descr="WC_MakingAnApolog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46" y="348278"/>
            <a:ext cx="5174067" cy="517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72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would happen if you </a:t>
            </a:r>
            <a:r>
              <a:rPr lang="en-US" sz="2800" i="1" dirty="0" smtClean="0"/>
              <a:t>didn’t</a:t>
            </a:r>
            <a:r>
              <a:rPr lang="en-US" sz="2800" dirty="0" smtClean="0"/>
              <a:t> use a serious, sincere voice when making an apology?  How would the other person feel?</a:t>
            </a:r>
          </a:p>
          <a:p>
            <a:r>
              <a:rPr lang="en-US" sz="2800" dirty="0" smtClean="0"/>
              <a:t>Who would like to come to the front of the classroom and demonstrate a non-example of this step?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3896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</a:t>
            </a:r>
            <a:r>
              <a:rPr lang="en-US" sz="2800" dirty="0"/>
              <a:t>3</a:t>
            </a:r>
            <a:r>
              <a:rPr lang="en-US" sz="2800" dirty="0" smtClean="0"/>
              <a:t> is “Say ‘I’m sorry for</a:t>
            </a:r>
            <a:r>
              <a:rPr lang="mr-IN" sz="2800" dirty="0" smtClean="0"/>
              <a:t>…</a:t>
            </a:r>
            <a:r>
              <a:rPr lang="en-US" sz="2800" dirty="0" smtClean="0"/>
              <a:t>’ or ‘I want to apologize</a:t>
            </a:r>
            <a:r>
              <a:rPr lang="mr-IN" sz="2800" dirty="0" smtClean="0"/>
              <a:t>…</a:t>
            </a:r>
            <a:r>
              <a:rPr lang="en-US" sz="2800" dirty="0" smtClean="0"/>
              <a:t>’.</a:t>
            </a:r>
            <a:r>
              <a:rPr lang="en-US" sz="2800" dirty="0" smtClean="0"/>
              <a:t>”</a:t>
            </a:r>
          </a:p>
          <a:p>
            <a:r>
              <a:rPr lang="en-US" sz="2800" dirty="0" smtClean="0"/>
              <a:t>Why is it important to use these words and to explain what you are sorry for?  Are there any other words you could use?</a:t>
            </a:r>
          </a:p>
          <a:p>
            <a:r>
              <a:rPr lang="en-US" sz="2800" dirty="0" smtClean="0"/>
              <a:t>Who would like to come to the front of the classroom and practice step 3?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5828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would happen if you just said “Sorry” in a silly or sarcastic voice and didn’t explain what you were sorry for?  How would that make the other person feel?</a:t>
            </a:r>
          </a:p>
          <a:p>
            <a:r>
              <a:rPr lang="en-US" sz="2800" dirty="0" smtClean="0"/>
              <a:t>Who would like to come to the front of the classroom and demonstrate a non-example of this step?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8260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Work in groups on a laptop to write a Diamante Poem about making an apology.</a:t>
            </a:r>
          </a:p>
          <a:p>
            <a:r>
              <a:rPr lang="en-US" sz="2800" dirty="0" smtClean="0"/>
              <a:t>Consider using the </a:t>
            </a:r>
            <a:r>
              <a:rPr lang="en-US" sz="2800" dirty="0" err="1" smtClean="0">
                <a:hlinkClick r:id="rId2"/>
              </a:rPr>
              <a:t>ReadWriteThink</a:t>
            </a:r>
            <a:r>
              <a:rPr lang="en-US" sz="2800" dirty="0" smtClean="0"/>
              <a:t> program to compose your poem.</a:t>
            </a:r>
          </a:p>
          <a:p>
            <a:r>
              <a:rPr lang="en-US" sz="2800" dirty="0" smtClean="0"/>
              <a:t>When you are finished, please print the final poem or email it to your teacher.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2861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600" b="1" u="sng" dirty="0" smtClean="0"/>
              <a:t>Project for the Week</a:t>
            </a:r>
          </a:p>
          <a:p>
            <a:r>
              <a:rPr lang="en-US" sz="2600" dirty="0" smtClean="0"/>
              <a:t>Work with your table group to write a radio interview explaining how to make an apology.  Consider using Garage Band to record your broadcast.</a:t>
            </a:r>
          </a:p>
          <a:p>
            <a:r>
              <a:rPr lang="en-US" dirty="0" smtClean="0"/>
              <a:t>Be sure to include:</a:t>
            </a:r>
          </a:p>
          <a:p>
            <a:pPr lvl="1"/>
            <a:r>
              <a:rPr lang="en-US" dirty="0" smtClean="0"/>
              <a:t>the five steps you learned for making an apology and why they are important.</a:t>
            </a:r>
          </a:p>
          <a:p>
            <a:pPr lvl="1"/>
            <a:r>
              <a:rPr lang="en-US" dirty="0" smtClean="0"/>
              <a:t>explanations and examples of the five steps.</a:t>
            </a:r>
          </a:p>
          <a:p>
            <a:pPr lvl="1"/>
            <a:r>
              <a:rPr lang="en-US" dirty="0" smtClean="0"/>
              <a:t>at least two people speaking.</a:t>
            </a:r>
          </a:p>
          <a:p>
            <a:r>
              <a:rPr lang="en-US" dirty="0" smtClean="0"/>
              <a:t>Perform the interview for your class.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524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Making and Apology.</a:t>
            </a:r>
          </a:p>
          <a:p>
            <a:r>
              <a:rPr lang="en-US" sz="2800" dirty="0" smtClean="0"/>
              <a:t>Let’s review the five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the person.</a:t>
            </a:r>
            <a:endParaRPr lang="en-US" sz="2800" dirty="0"/>
          </a:p>
        </p:txBody>
      </p:sp>
      <p:pic>
        <p:nvPicPr>
          <p:cNvPr id="4" name="Picture 3" descr="Image_EyesOnThe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866" y="2642033"/>
            <a:ext cx="5334770" cy="266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Use a serious, sincere voice.</a:t>
            </a:r>
            <a:endParaRPr lang="en-US" sz="2800" dirty="0"/>
          </a:p>
        </p:txBody>
      </p:sp>
      <p:pic>
        <p:nvPicPr>
          <p:cNvPr id="4" name="Picture 3" descr="Image_Voi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2544846"/>
            <a:ext cx="2956155" cy="334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Say “I’m sorry for</a:t>
            </a:r>
            <a:r>
              <a:rPr lang="mr-IN" sz="2800" dirty="0" smtClean="0"/>
              <a:t>…</a:t>
            </a:r>
            <a:r>
              <a:rPr lang="en-US" sz="2800" dirty="0" smtClean="0"/>
              <a:t>” or “I want to apologize</a:t>
            </a:r>
            <a:r>
              <a:rPr lang="mr-IN" sz="2800" dirty="0" smtClean="0"/>
              <a:t>…</a:t>
            </a:r>
            <a:r>
              <a:rPr lang="en-US" sz="2800" dirty="0" smtClean="0"/>
              <a:t>”</a:t>
            </a:r>
            <a:endParaRPr lang="en-US" sz="2800" dirty="0"/>
          </a:p>
        </p:txBody>
      </p:sp>
      <p:pic>
        <p:nvPicPr>
          <p:cNvPr id="4" name="Picture 3" descr="Image_ImSor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25" y="2864533"/>
            <a:ext cx="3811373" cy="302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Explain how you plan to do better in the future.</a:t>
            </a:r>
            <a:endParaRPr lang="en-US" sz="2800" dirty="0"/>
          </a:p>
        </p:txBody>
      </p:sp>
      <p:pic>
        <p:nvPicPr>
          <p:cNvPr id="4" name="Picture 3" descr="skd181913sd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800" y="2614612"/>
            <a:ext cx="3425494" cy="37158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919009">
            <a:off x="3148159" y="3742589"/>
            <a:ext cx="1793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Here’s how I’ll do better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5: Say “Thanks for listening.”</a:t>
            </a:r>
            <a:endParaRPr lang="en-US" sz="2800" dirty="0"/>
          </a:p>
        </p:txBody>
      </p:sp>
      <p:pic>
        <p:nvPicPr>
          <p:cNvPr id="4" name="Picture 3" descr="Image_Than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55" y="2473092"/>
            <a:ext cx="2307020" cy="341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21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are able to make an apology you show others you care.</a:t>
            </a:r>
          </a:p>
          <a:p>
            <a:r>
              <a:rPr lang="en-US" sz="2800" dirty="0" smtClean="0"/>
              <a:t>Okay, today we are going to talk more about the second and third steps.</a:t>
            </a:r>
          </a:p>
          <a:p>
            <a:r>
              <a:rPr lang="en-US" sz="2800" dirty="0" smtClean="0"/>
              <a:t>Step 2 is “Use a serious, sincere voice.”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do you think it is important to use a serious, sincere voice when making an apology?</a:t>
            </a:r>
          </a:p>
          <a:p>
            <a:r>
              <a:rPr lang="en-US" sz="2800" dirty="0" smtClean="0"/>
              <a:t>Who would like to come to the front of the classroom and practice step 2 with a partner?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5006742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28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491</Words>
  <Application>Microsoft Macintosh PowerPoint</Application>
  <PresentationFormat>On-screen Show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Summer</vt:lpstr>
      <vt:lpstr>PowerPoint Presentation</vt:lpstr>
      <vt:lpstr>Making an Apology</vt:lpstr>
      <vt:lpstr>Making an Apology</vt:lpstr>
      <vt:lpstr>Making an Apology</vt:lpstr>
      <vt:lpstr>Making an Apology</vt:lpstr>
      <vt:lpstr>Making an Apology</vt:lpstr>
      <vt:lpstr>Making an Apology</vt:lpstr>
      <vt:lpstr>Making an Apology</vt:lpstr>
      <vt:lpstr>Making an Apology</vt:lpstr>
      <vt:lpstr>Making an Apology</vt:lpstr>
      <vt:lpstr>Making an Apology</vt:lpstr>
      <vt:lpstr>Making an Apology</vt:lpstr>
      <vt:lpstr>Making an Apology</vt:lpstr>
      <vt:lpstr>Making an apology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Carla Haines-Widell</cp:lastModifiedBy>
  <cp:revision>13</cp:revision>
  <dcterms:created xsi:type="dcterms:W3CDTF">2017-01-24T17:34:18Z</dcterms:created>
  <dcterms:modified xsi:type="dcterms:W3CDTF">2017-02-21T19:16:28Z</dcterms:modified>
</cp:coreProperties>
</file>