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6CE"/>
    <a:srgbClr val="CC66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6CE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4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MakingAnA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6" y="348278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explain how you plan to do better in the future?  How would the other person feel?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41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 is “Say ‘Thanks for listening’.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it important to say “Thanks for listening” after making an apology?  What does this show the other person?</a:t>
            </a:r>
          </a:p>
          <a:p>
            <a:r>
              <a:rPr lang="en-US" sz="2800" dirty="0" smtClean="0"/>
              <a:t>Turn to your elbow partner and practice step 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582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say “Thanks for listening” after making an apology and just walked away?  How would the other person feel now?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84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w48zg.</a:t>
            </a:r>
          </a:p>
          <a:p>
            <a:r>
              <a:rPr lang="en-US" sz="2800" dirty="0" smtClean="0"/>
              <a:t>Find the “Making an Apology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MakingAnApology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75" b="-46275"/>
          <a:stretch>
            <a:fillRect/>
          </a:stretch>
        </p:blipFill>
        <p:spPr>
          <a:xfrm>
            <a:off x="4648200" y="1375149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21248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Project for the Week</a:t>
            </a:r>
          </a:p>
          <a:p>
            <a:r>
              <a:rPr lang="en-US" sz="2600" dirty="0" smtClean="0"/>
              <a:t>Work with your table group to write a radio interview explaining how to make an apology.  Consider using Garage Band to record your broadcast.</a:t>
            </a:r>
          </a:p>
          <a:p>
            <a:r>
              <a:rPr lang="en-US" dirty="0" smtClean="0"/>
              <a:t>Be sure to include:</a:t>
            </a:r>
          </a:p>
          <a:p>
            <a:pPr lvl="1"/>
            <a:r>
              <a:rPr lang="en-US" dirty="0" smtClean="0"/>
              <a:t>the five steps you learned for making an apology and why they are important.</a:t>
            </a:r>
          </a:p>
          <a:p>
            <a:pPr lvl="1"/>
            <a:r>
              <a:rPr lang="en-US" dirty="0" smtClean="0"/>
              <a:t>explanations and examples of the five steps.</a:t>
            </a:r>
          </a:p>
          <a:p>
            <a:pPr lvl="1"/>
            <a:r>
              <a:rPr lang="en-US" dirty="0" smtClean="0"/>
              <a:t>at least two people speaking.</a:t>
            </a:r>
          </a:p>
          <a:p>
            <a:r>
              <a:rPr lang="en-US" dirty="0" smtClean="0"/>
              <a:t>Perform the interview for your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Making and Apology.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6" y="2642033"/>
            <a:ext cx="5334770" cy="2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serious, sincere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4846"/>
            <a:ext cx="2956155" cy="3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” or “I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Image_ImSo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25" y="2864533"/>
            <a:ext cx="3811373" cy="3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Explain how you plan to do better in the future.</a:t>
            </a:r>
            <a:endParaRPr lang="en-US" sz="2800" dirty="0"/>
          </a:p>
        </p:txBody>
      </p:sp>
      <p:pic>
        <p:nvPicPr>
          <p:cNvPr id="4" name="Picture 3" descr="skd18191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0" y="2614612"/>
            <a:ext cx="3425494" cy="3715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19009">
            <a:off x="3148159" y="3742589"/>
            <a:ext cx="17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how I’ll do better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Say “Thanks for listening.”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5" y="2473092"/>
            <a:ext cx="2307020" cy="3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make an apology you show others you care.</a:t>
            </a:r>
          </a:p>
          <a:p>
            <a:r>
              <a:rPr lang="en-US" sz="2800" dirty="0" smtClean="0"/>
              <a:t>Okay, today we are going to talk more about the fourth and fifth steps.</a:t>
            </a:r>
          </a:p>
          <a:p>
            <a:r>
              <a:rPr lang="en-US" sz="2800" dirty="0" smtClean="0"/>
              <a:t>Step 4 is “Explain how you plan to do better in the future.”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explain how your plan to do better in the future?</a:t>
            </a:r>
          </a:p>
          <a:p>
            <a:r>
              <a:rPr lang="en-US" sz="2800" dirty="0" smtClean="0"/>
              <a:t>Turn to your elbow partner and practice step 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78679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452</Words>
  <Application>Microsoft Macintosh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PowerPoint Presentation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15</cp:revision>
  <dcterms:created xsi:type="dcterms:W3CDTF">2017-01-24T17:34:18Z</dcterms:created>
  <dcterms:modified xsi:type="dcterms:W3CDTF">2017-02-21T19:30:53Z</dcterms:modified>
</cp:coreProperties>
</file>