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6CE"/>
    <a:srgbClr val="B4AFCA"/>
    <a:srgbClr val="C29CBC"/>
    <a:srgbClr val="CC66FF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6CE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5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MakingAnAp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46" y="348278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Making and Apology.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66" y="2642033"/>
            <a:ext cx="5334770" cy="26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serious, sincere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44846"/>
            <a:ext cx="2956155" cy="3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“I’m sorry for</a:t>
            </a:r>
            <a:r>
              <a:rPr lang="mr-IN" sz="2800" dirty="0" smtClean="0"/>
              <a:t>…</a:t>
            </a:r>
            <a:r>
              <a:rPr lang="en-US" sz="2800" dirty="0" smtClean="0"/>
              <a:t>” or “I want to apologize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Picture 3" descr="Image_ImSor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25" y="2864533"/>
            <a:ext cx="3811373" cy="30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Explain how you plan to do better in the future.</a:t>
            </a:r>
            <a:endParaRPr lang="en-US" sz="2800" dirty="0"/>
          </a:p>
        </p:txBody>
      </p:sp>
      <p:pic>
        <p:nvPicPr>
          <p:cNvPr id="4" name="Picture 3" descr="skd18191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00" y="2614612"/>
            <a:ext cx="3425494" cy="3715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19009">
            <a:off x="3148159" y="3742589"/>
            <a:ext cx="179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how I’ll do better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Say “Thanks for listening.”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55" y="2473092"/>
            <a:ext cx="2307020" cy="34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make an apology you show others you care.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151</Words>
  <Application>Microsoft Macintosh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PowerPoint Presentation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Working with Others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15</cp:revision>
  <dcterms:created xsi:type="dcterms:W3CDTF">2017-01-24T17:34:18Z</dcterms:created>
  <dcterms:modified xsi:type="dcterms:W3CDTF">2017-02-21T19:31:45Z</dcterms:modified>
</cp:coreProperties>
</file>