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4" r:id="rId3"/>
    <p:sldId id="265" r:id="rId4"/>
    <p:sldId id="258" r:id="rId5"/>
    <p:sldId id="259" r:id="rId6"/>
    <p:sldId id="260" r:id="rId7"/>
    <p:sldId id="261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2A0"/>
    <a:srgbClr val="008000"/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2A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sq7dyrnw56pq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1</a:t>
            </a:r>
          </a:p>
        </p:txBody>
      </p:sp>
      <p:pic>
        <p:nvPicPr>
          <p:cNvPr id="6" name="Picture 5" descr="WC_MindingYourOwnBusin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86" y="541787"/>
            <a:ext cx="5174067" cy="5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1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What do you think is the difference between tattling and reporting?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Padlet, 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</p:txBody>
      </p:sp>
      <p:pic>
        <p:nvPicPr>
          <p:cNvPr id="5" name="Content Placeholder 4" descr="Padlet_MindingYourOwnBusiness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06" b="-10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987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week we are going to talk about Minding Your Own Business.</a:t>
            </a:r>
          </a:p>
          <a:p>
            <a:r>
              <a:rPr lang="en-US" sz="2800" dirty="0" smtClean="0"/>
              <a:t>Let’s learn the three steps all students must do when asked to Mind Your Own Business.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05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Focus on your assignment or task.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734229"/>
            <a:ext cx="3114891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Ignore all conversations, gestures, and distractions that are someone else’s business.</a:t>
            </a:r>
            <a:endParaRPr lang="en-US" sz="2800" dirty="0"/>
          </a:p>
        </p:txBody>
      </p:sp>
      <p:pic>
        <p:nvPicPr>
          <p:cNvPr id="4" name="Picture 3" descr="Image_IgnoreDistractio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6" y="3130218"/>
            <a:ext cx="3598105" cy="27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Keep working quietly until you receive further instructions.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66" y="2734229"/>
            <a:ext cx="3114891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you mind your own business, you are more likely to stay out of trouble and you are more likely to complete your assignment.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Minding Your Own Business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Project of the Week</a:t>
            </a:r>
          </a:p>
          <a:p>
            <a:r>
              <a:rPr lang="en-US" sz="2800" dirty="0" smtClean="0"/>
              <a:t>Work with your table group to create a Venn diagram to show the difference between tattling and reporting.</a:t>
            </a:r>
          </a:p>
          <a:p>
            <a:r>
              <a:rPr lang="en-US" sz="2800" dirty="0" smtClean="0"/>
              <a:t>Be sure to include:</a:t>
            </a:r>
          </a:p>
          <a:p>
            <a:pPr lvl="1"/>
            <a:r>
              <a:rPr lang="en-US" sz="2600" dirty="0" smtClean="0"/>
              <a:t>at least 8 scenarios that could be considered either tattling or reporting.</a:t>
            </a:r>
          </a:p>
          <a:p>
            <a:pPr lvl="1"/>
            <a:r>
              <a:rPr lang="en-US" sz="2600" dirty="0" smtClean="0"/>
              <a:t>explanations for why you placed each scenario in one category vs. the other.</a:t>
            </a:r>
          </a:p>
          <a:p>
            <a:r>
              <a:rPr lang="en-US" sz="2800" dirty="0" smtClean="0"/>
              <a:t>Present the Venn diagram to your class.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0541493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271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PowerPoint Presentation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  <vt:lpstr>Minding Your Own Business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14</cp:revision>
  <dcterms:created xsi:type="dcterms:W3CDTF">2017-01-24T17:34:18Z</dcterms:created>
  <dcterms:modified xsi:type="dcterms:W3CDTF">2017-02-21T20:06:39Z</dcterms:modified>
</cp:coreProperties>
</file>