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3A1"/>
    <a:srgbClr val="0080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3A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2</a:t>
            </a:r>
          </a:p>
        </p:txBody>
      </p:sp>
      <p:pic>
        <p:nvPicPr>
          <p:cNvPr id="6" name="Picture 5" descr="WC_MindingYourOwnBusi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86" y="541787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1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discussion with your elbow partner:</a:t>
            </a:r>
          </a:p>
          <a:p>
            <a:pPr lvl="1"/>
            <a:r>
              <a:rPr lang="en-US" sz="2600" dirty="0" smtClean="0"/>
              <a:t>How did the students in the video you just watched illustrate the three steps to Minding Your Own Business?</a:t>
            </a:r>
          </a:p>
          <a:p>
            <a:pPr lvl="1"/>
            <a:r>
              <a:rPr lang="en-US" sz="2600" dirty="0" smtClean="0"/>
              <a:t>Which step do you think you need to work on the most?  Why?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572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Venn diagram to show the difference between tattling and reporting.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at least 8 scenarios that could be considered either tattling or reporting.</a:t>
            </a:r>
          </a:p>
          <a:p>
            <a:pPr lvl="1"/>
            <a:r>
              <a:rPr lang="en-US" sz="2600" dirty="0" smtClean="0"/>
              <a:t>explanations for why you placed each scenario in one category vs. the other.</a:t>
            </a:r>
          </a:p>
          <a:p>
            <a:r>
              <a:rPr lang="en-US" sz="2800" dirty="0" smtClean="0"/>
              <a:t>Present the Venn diagram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702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Minding Your Own Business.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Focus on your assignment or task.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Ignore all conversations, gestures, and distractions that are someone else’s business.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6" y="3130218"/>
            <a:ext cx="3598105" cy="2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Keep working quietly until you receive further instructions.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mind your own business, you are more likely to stay out of trouble and you are more likely to complete your assignment.</a:t>
            </a:r>
          </a:p>
          <a:p>
            <a:r>
              <a:rPr lang="en-US" sz="2800" dirty="0" smtClean="0"/>
              <a:t>Okay, today we are going to talk more about the first step.</a:t>
            </a:r>
          </a:p>
          <a:p>
            <a:r>
              <a:rPr lang="en-US" sz="2800" dirty="0" smtClean="0"/>
              <a:t>Step 1 is “Focus on your assignment or task.”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focus on your assignment or task rather than anything that is going on around you?</a:t>
            </a:r>
          </a:p>
          <a:p>
            <a:r>
              <a:rPr lang="en-US" sz="2800" dirty="0" smtClean="0"/>
              <a:t>Turn to your elbow partner and practice step 1 while your partner tries to distract you.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719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focus on your assignment or task?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703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pic>
        <p:nvPicPr>
          <p:cNvPr id="4" name="Video_MindYourOwn Busines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675" y="1711325"/>
            <a:ext cx="7232650" cy="4068763"/>
          </a:xfrm>
        </p:spPr>
      </p:pic>
      <p:sp>
        <p:nvSpPr>
          <p:cNvPr id="5" name="TextBox 4"/>
          <p:cNvSpPr txBox="1"/>
          <p:nvPr/>
        </p:nvSpPr>
        <p:spPr>
          <a:xfrm>
            <a:off x="1945477" y="1232647"/>
            <a:ext cx="521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View Elementary shows us how to MYOB!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3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343</Words>
  <Application>Microsoft Macintosh PowerPoint</Application>
  <PresentationFormat>On-screen Show (4:3)</PresentationFormat>
  <Paragraphs>34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10</cp:revision>
  <dcterms:created xsi:type="dcterms:W3CDTF">2017-01-24T17:34:18Z</dcterms:created>
  <dcterms:modified xsi:type="dcterms:W3CDTF">2017-02-21T20:11:13Z</dcterms:modified>
</cp:coreProperties>
</file>