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2A0"/>
    <a:srgbClr val="008000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62A0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readwritethink.org/classroom-resources/student-interactives/acrostic-poems-30045.html" TargetMode="Externa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3</a:t>
            </a:r>
          </a:p>
        </p:txBody>
      </p:sp>
      <p:pic>
        <p:nvPicPr>
          <p:cNvPr id="6" name="Picture 5" descr="WC_MindingYourOwnBusin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86" y="541787"/>
            <a:ext cx="5174067" cy="51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1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Project of the Week</a:t>
            </a:r>
          </a:p>
          <a:p>
            <a:r>
              <a:rPr lang="en-US" sz="2800" dirty="0" smtClean="0"/>
              <a:t>Work with your table group to create a Venn diagram to show the difference between tattling and reporting.</a:t>
            </a:r>
          </a:p>
          <a:p>
            <a:r>
              <a:rPr lang="en-US" sz="2800" dirty="0" smtClean="0"/>
              <a:t>Be sure to include:</a:t>
            </a:r>
          </a:p>
          <a:p>
            <a:pPr lvl="1"/>
            <a:r>
              <a:rPr lang="en-US" sz="2600" dirty="0" smtClean="0"/>
              <a:t>at least 8 scenarios that could be considered either tattling or reporting.</a:t>
            </a:r>
          </a:p>
          <a:p>
            <a:pPr lvl="1"/>
            <a:r>
              <a:rPr lang="en-US" sz="2600" dirty="0" smtClean="0"/>
              <a:t>explanations for why you placed each scenario in one category vs. the other.</a:t>
            </a:r>
          </a:p>
          <a:p>
            <a:r>
              <a:rPr lang="en-US" sz="2800" dirty="0" smtClean="0"/>
              <a:t>Present the Venn diagram to your class.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702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Minding Your Own Business.</a:t>
            </a:r>
          </a:p>
          <a:p>
            <a:r>
              <a:rPr lang="en-US" sz="2800" dirty="0" smtClean="0"/>
              <a:t>Let’s review the three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Focus on your assignment or task.</a:t>
            </a:r>
            <a:endParaRPr lang="en-US" sz="2800" dirty="0"/>
          </a:p>
        </p:txBody>
      </p:sp>
      <p:pic>
        <p:nvPicPr>
          <p:cNvPr id="4" name="Picture 3" descr="Image_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66" y="2734229"/>
            <a:ext cx="3114891" cy="31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Ignore all conversations, gestures, and distractions that are someone else’s business.</a:t>
            </a:r>
            <a:endParaRPr lang="en-US" sz="2800" dirty="0"/>
          </a:p>
        </p:txBody>
      </p:sp>
      <p:pic>
        <p:nvPicPr>
          <p:cNvPr id="4" name="Picture 3" descr="Image_IgnoreDistractio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76" y="3130218"/>
            <a:ext cx="3598105" cy="27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Keep working quietly until you receive further instructions.</a:t>
            </a:r>
            <a:endParaRPr lang="en-US" sz="2800" dirty="0"/>
          </a:p>
        </p:txBody>
      </p:sp>
      <p:pic>
        <p:nvPicPr>
          <p:cNvPr id="4" name="Picture 3" descr="Image_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66" y="2734229"/>
            <a:ext cx="3114891" cy="31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When you mind your own business, you are more likely to stay out of trouble and you are more likely to complete your assignment.</a:t>
            </a:r>
          </a:p>
          <a:p>
            <a:r>
              <a:rPr lang="en-US" sz="2800" dirty="0" smtClean="0"/>
              <a:t>Okay, today we are going to talk more about the second step.</a:t>
            </a:r>
          </a:p>
          <a:p>
            <a:r>
              <a:rPr lang="en-US" sz="2800" dirty="0" smtClean="0"/>
              <a:t>Step 2 is “Ignore all conversations, gestures, and distractions that are someone else’s business.”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ignore all conversations, gestures, and distractions that are not your business?  What are some examples of distractions and interruptions?</a:t>
            </a:r>
          </a:p>
          <a:p>
            <a:r>
              <a:rPr lang="en-US" sz="2800" dirty="0" smtClean="0"/>
              <a:t>Who would like to come to the front of the classroom and practice step 2 with a partner?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111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ignore conversations, gestures, and distractions?</a:t>
            </a:r>
          </a:p>
          <a:p>
            <a:r>
              <a:rPr lang="en-US" sz="2800" dirty="0" smtClean="0"/>
              <a:t>Who would like to come to the front of the classroom and demonstrate a non-example of this step?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72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Work in groups on a laptop to write an Acrostic Poem about minding your own business.</a:t>
            </a:r>
          </a:p>
          <a:p>
            <a:r>
              <a:rPr lang="en-US" sz="2800" dirty="0" smtClean="0"/>
              <a:t>Consider using the </a:t>
            </a:r>
            <a:r>
              <a:rPr lang="en-US" sz="2800" dirty="0" smtClean="0">
                <a:hlinkClick r:id="rId2"/>
              </a:rPr>
              <a:t>ReadWriteThink</a:t>
            </a:r>
            <a:r>
              <a:rPr lang="en-US" sz="2800" dirty="0" smtClean="0"/>
              <a:t> program to compose your poem.</a:t>
            </a:r>
          </a:p>
          <a:p>
            <a:r>
              <a:rPr lang="en-US" sz="2800" dirty="0" smtClean="0"/>
              <a:t>When you are finished, please print the final poem or email it to your teacher.</a:t>
            </a:r>
            <a:endParaRPr lang="en-US" sz="2800" dirty="0"/>
          </a:p>
        </p:txBody>
      </p:sp>
      <p:pic>
        <p:nvPicPr>
          <p:cNvPr id="5" name="Content Placeholder 4" descr="Poem_Acrostic_Behavior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5" r="-32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1020347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354</Words>
  <Application>Microsoft Macintosh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Summer</vt:lpstr>
      <vt:lpstr>PowerPoint Presentation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11</cp:revision>
  <dcterms:created xsi:type="dcterms:W3CDTF">2017-01-24T17:34:18Z</dcterms:created>
  <dcterms:modified xsi:type="dcterms:W3CDTF">2017-02-21T20:18:05Z</dcterms:modified>
</cp:coreProperties>
</file>